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1" r:id="rId3"/>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5" name="Shape 1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1" name="Shape 22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8" name="Shape 2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5" name="Shape 2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4" name="Shape 1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3" name="Shape 1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0" name="Shape 1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7" name="Shape 1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4" name="Shape 1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1" name="Shape 2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7" name="Shape 2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4" name="Shape 2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clipArtAndTx">
  <p:cSld name="Title, Clip Art and Text">
    <p:spTree>
      <p:nvGrpSpPr>
        <p:cNvPr id="40" name="Shape 40"/>
        <p:cNvGrpSpPr/>
        <p:nvPr/>
      </p:nvGrpSpPr>
      <p:grpSpPr>
        <a:xfrm>
          <a:off x="0" y="0"/>
          <a:ext cx="0" cy="0"/>
          <a:chOff x="0" y="0"/>
          <a:chExt cx="0" cy="0"/>
        </a:xfrm>
      </p:grpSpPr>
      <p:sp>
        <p:nvSpPr>
          <p:cNvPr id="41" name="Shape 41"/>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42" name="Shape 42"/>
          <p:cNvSpPr/>
          <p:nvPr>
            <p:ph idx="2" type="clipArt"/>
          </p:nvPr>
        </p:nvSpPr>
        <p:spPr>
          <a:xfrm>
            <a:off x="914400" y="2057400"/>
            <a:ext cx="3809999"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43" name="Shape 43"/>
          <p:cNvSpPr txBox="1"/>
          <p:nvPr>
            <p:ph idx="1" type="body"/>
          </p:nvPr>
        </p:nvSpPr>
        <p:spPr>
          <a:xfrm>
            <a:off x="4876800" y="2057400"/>
            <a:ext cx="3809999"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44" name="Shape 44"/>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46" name="Shape 46"/>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7" name="Shape 97"/>
        <p:cNvGrpSpPr/>
        <p:nvPr/>
      </p:nvGrpSpPr>
      <p:grpSpPr>
        <a:xfrm>
          <a:off x="0" y="0"/>
          <a:ext cx="0" cy="0"/>
          <a:chOff x="0" y="0"/>
          <a:chExt cx="0" cy="0"/>
        </a:xfrm>
      </p:grpSpPr>
      <p:sp>
        <p:nvSpPr>
          <p:cNvPr id="98" name="Shape 98"/>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99" name="Shape 99"/>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0" name="Shape 100"/>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101" name="Shape 101"/>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02" name="Shape 102"/>
        <p:cNvGrpSpPr/>
        <p:nvPr/>
      </p:nvGrpSpPr>
      <p:grpSpPr>
        <a:xfrm>
          <a:off x="0" y="0"/>
          <a:ext cx="0" cy="0"/>
          <a:chOff x="0" y="0"/>
          <a:chExt cx="0" cy="0"/>
        </a:xfrm>
      </p:grpSpPr>
      <p:sp>
        <p:nvSpPr>
          <p:cNvPr id="103" name="Shape 10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04" name="Shape 104"/>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Noto Sans Symbols"/>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Noto Sans Symbols"/>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Noto Sans Symbols"/>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9pPr>
          </a:lstStyle>
          <a:p/>
        </p:txBody>
      </p:sp>
      <p:sp>
        <p:nvSpPr>
          <p:cNvPr id="105" name="Shape 105"/>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9pPr>
          </a:lstStyle>
          <a:p/>
        </p:txBody>
      </p:sp>
      <p:sp>
        <p:nvSpPr>
          <p:cNvPr id="106" name="Shape 106"/>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Noto Sans Symbols"/>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Noto Sans Symbols"/>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Noto Sans Symbols"/>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Noto Sans Symbols"/>
              <a:buNone/>
              <a:defRPr b="1" i="0" sz="1600" u="none" cap="none" strike="noStrike">
                <a:solidFill>
                  <a:schemeClr val="dk1"/>
                </a:solidFill>
                <a:latin typeface="Arial"/>
                <a:ea typeface="Arial"/>
                <a:cs typeface="Arial"/>
                <a:sym typeface="Arial"/>
              </a:defRPr>
            </a:lvl9pPr>
          </a:lstStyle>
          <a:p/>
        </p:txBody>
      </p:sp>
      <p:sp>
        <p:nvSpPr>
          <p:cNvPr id="107" name="Shape 107"/>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Arial"/>
                <a:ea typeface="Arial"/>
                <a:cs typeface="Arial"/>
                <a:sym typeface="Arial"/>
              </a:defRPr>
            </a:lvl9pPr>
          </a:lstStyle>
          <a:p/>
        </p:txBody>
      </p:sp>
      <p:sp>
        <p:nvSpPr>
          <p:cNvPr id="108" name="Shape 108"/>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9" name="Shape 109"/>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110" name="Shape 110"/>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11" name="Shape 111"/>
        <p:cNvGrpSpPr/>
        <p:nvPr/>
      </p:nvGrpSpPr>
      <p:grpSpPr>
        <a:xfrm>
          <a:off x="0" y="0"/>
          <a:ext cx="0" cy="0"/>
          <a:chOff x="0" y="0"/>
          <a:chExt cx="0" cy="0"/>
        </a:xfrm>
      </p:grpSpPr>
      <p:sp>
        <p:nvSpPr>
          <p:cNvPr id="112" name="Shape 112"/>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13" name="Shape 11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1pPr>
            <a:lvl2pPr indent="0" lvl="1" marL="457200" marR="0" rtl="0" algn="l">
              <a:spcBef>
                <a:spcPts val="360"/>
              </a:spcBef>
              <a:spcAft>
                <a:spcPts val="0"/>
              </a:spcAft>
              <a:buClr>
                <a:schemeClr val="dk1"/>
              </a:buClr>
              <a:buFont typeface="Noto Sans Symbols"/>
              <a:buNone/>
              <a:defRPr b="0" i="0" sz="1800" u="none" cap="none" strike="noStrike">
                <a:solidFill>
                  <a:schemeClr val="dk1"/>
                </a:solidFill>
                <a:latin typeface="Arial"/>
                <a:ea typeface="Arial"/>
                <a:cs typeface="Arial"/>
                <a:sym typeface="Arial"/>
              </a:defRPr>
            </a:lvl2pPr>
            <a:lvl3pPr indent="0" lvl="2" marL="914400" marR="0" rtl="0" algn="l">
              <a:spcBef>
                <a:spcPts val="320"/>
              </a:spcBef>
              <a:spcAft>
                <a:spcPts val="0"/>
              </a:spcAft>
              <a:buClr>
                <a:schemeClr val="dk1"/>
              </a:buClr>
              <a:buFont typeface="Noto Sans Symbols"/>
              <a:buNone/>
              <a:defRPr b="0" i="0" sz="1600" u="none" cap="none" strike="noStrike">
                <a:solidFill>
                  <a:schemeClr val="dk1"/>
                </a:solidFill>
                <a:latin typeface="Arial"/>
                <a:ea typeface="Arial"/>
                <a:cs typeface="Arial"/>
                <a:sym typeface="Arial"/>
              </a:defRPr>
            </a:lvl3pPr>
            <a:lvl4pPr indent="0" lvl="3" marL="137160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4pPr>
            <a:lvl5pPr indent="0" lvl="4" marL="182880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5pPr>
            <a:lvl6pPr indent="0" lvl="5" marL="228600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6pPr>
            <a:lvl7pPr indent="0" lvl="6" marL="274320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7pPr>
            <a:lvl8pPr indent="0" lvl="7" marL="320040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8pPr>
            <a:lvl9pPr indent="0" lvl="8" marL="365760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9pPr>
          </a:lstStyle>
          <a:p/>
        </p:txBody>
      </p:sp>
      <p:sp>
        <p:nvSpPr>
          <p:cNvPr id="114" name="Shape 114"/>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15" name="Shape 115"/>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116" name="Shape 116"/>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7" name="Shape 147"/>
        <p:cNvGrpSpPr/>
        <p:nvPr/>
      </p:nvGrpSpPr>
      <p:grpSpPr>
        <a:xfrm>
          <a:off x="0" y="0"/>
          <a:ext cx="0" cy="0"/>
          <a:chOff x="0" y="0"/>
          <a:chExt cx="0" cy="0"/>
        </a:xfrm>
      </p:grpSpPr>
      <p:sp>
        <p:nvSpPr>
          <p:cNvPr id="148" name="Shape 148"/>
          <p:cNvSpPr txBox="1"/>
          <p:nvPr>
            <p:ph type="ctrTitle"/>
          </p:nvPr>
        </p:nvSpPr>
        <p:spPr>
          <a:xfrm>
            <a:off x="9144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49" name="Shape 149"/>
          <p:cNvSpPr txBox="1"/>
          <p:nvPr>
            <p:ph idx="1" type="subTitle"/>
          </p:nvPr>
        </p:nvSpPr>
        <p:spPr>
          <a:xfrm>
            <a:off x="16764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Noto Sans Symbols"/>
              <a:buNone/>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50" name="Shape 150"/>
          <p:cNvSpPr txBox="1"/>
          <p:nvPr>
            <p:ph idx="11" type="ftr"/>
          </p:nvPr>
        </p:nvSpPr>
        <p:spPr>
          <a:xfrm>
            <a:off x="2133600" y="6245225"/>
            <a:ext cx="5257799" cy="307974"/>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1" name="Shape 151"/>
          <p:cNvSpPr txBox="1"/>
          <p:nvPr>
            <p:ph idx="12" type="sldNum"/>
          </p:nvPr>
        </p:nvSpPr>
        <p:spPr>
          <a:xfrm>
            <a:off x="7543800" y="6245225"/>
            <a:ext cx="1143000" cy="3079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152" name="Shape 152"/>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ClipArt">
  <p:cSld name="Title, Text and Clip Art">
    <p:spTree>
      <p:nvGrpSpPr>
        <p:cNvPr id="47" name="Shape 47"/>
        <p:cNvGrpSpPr/>
        <p:nvPr/>
      </p:nvGrpSpPr>
      <p:grpSpPr>
        <a:xfrm>
          <a:off x="0" y="0"/>
          <a:ext cx="0" cy="0"/>
          <a:chOff x="0" y="0"/>
          <a:chExt cx="0" cy="0"/>
        </a:xfrm>
      </p:grpSpPr>
      <p:sp>
        <p:nvSpPr>
          <p:cNvPr id="48" name="Shape 48"/>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49" name="Shape 49"/>
          <p:cNvSpPr txBox="1"/>
          <p:nvPr>
            <p:ph idx="1" type="body"/>
          </p:nvPr>
        </p:nvSpPr>
        <p:spPr>
          <a:xfrm>
            <a:off x="914400" y="2057400"/>
            <a:ext cx="3809999"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0" name="Shape 50"/>
          <p:cNvSpPr/>
          <p:nvPr>
            <p:ph idx="2" type="clipArt"/>
          </p:nvPr>
        </p:nvSpPr>
        <p:spPr>
          <a:xfrm>
            <a:off x="4876800" y="2057400"/>
            <a:ext cx="3809999"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1" name="Shape 51"/>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2" name="Shape 52"/>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53" name="Shape 53"/>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4" name="Shape 54"/>
        <p:cNvGrpSpPr/>
        <p:nvPr/>
      </p:nvGrpSpPr>
      <p:grpSpPr>
        <a:xfrm>
          <a:off x="0" y="0"/>
          <a:ext cx="0" cy="0"/>
          <a:chOff x="0" y="0"/>
          <a:chExt cx="0" cy="0"/>
        </a:xfrm>
      </p:grpSpPr>
      <p:sp>
        <p:nvSpPr>
          <p:cNvPr id="55" name="Shape 55"/>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56" name="Shape 56"/>
          <p:cNvSpPr txBox="1"/>
          <p:nvPr>
            <p:ph idx="1" type="body"/>
          </p:nvPr>
        </p:nvSpPr>
        <p:spPr>
          <a:xfrm>
            <a:off x="914400" y="2057400"/>
            <a:ext cx="7772400"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7" name="Shape 57"/>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59" name="Shape 59"/>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0" name="Shape 60"/>
        <p:cNvGrpSpPr/>
        <p:nvPr/>
      </p:nvGrpSpPr>
      <p:grpSpPr>
        <a:xfrm>
          <a:off x="0" y="0"/>
          <a:ext cx="0" cy="0"/>
          <a:chOff x="0" y="0"/>
          <a:chExt cx="0" cy="0"/>
        </a:xfrm>
      </p:grpSpPr>
      <p:sp>
        <p:nvSpPr>
          <p:cNvPr id="61" name="Shape 61"/>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62" name="Shape 62"/>
          <p:cNvSpPr txBox="1"/>
          <p:nvPr>
            <p:ph idx="1" type="body"/>
          </p:nvPr>
        </p:nvSpPr>
        <p:spPr>
          <a:xfrm>
            <a:off x="914400" y="2057400"/>
            <a:ext cx="3809999" cy="3962399"/>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9pPr>
          </a:lstStyle>
          <a:p/>
        </p:txBody>
      </p:sp>
      <p:sp>
        <p:nvSpPr>
          <p:cNvPr id="63" name="Shape 63"/>
          <p:cNvSpPr txBox="1"/>
          <p:nvPr>
            <p:ph idx="2" type="body"/>
          </p:nvPr>
        </p:nvSpPr>
        <p:spPr>
          <a:xfrm>
            <a:off x="4876800" y="2057400"/>
            <a:ext cx="3809999" cy="3962399"/>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Arial"/>
                <a:ea typeface="Arial"/>
                <a:cs typeface="Arial"/>
                <a:sym typeface="Arial"/>
              </a:defRPr>
            </a:lvl9pPr>
          </a:lstStyle>
          <a:p/>
        </p:txBody>
      </p:sp>
      <p:sp>
        <p:nvSpPr>
          <p:cNvPr id="64" name="Shape 64"/>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66" name="Shape 66"/>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67" name="Shape 67"/>
        <p:cNvGrpSpPr/>
        <p:nvPr/>
      </p:nvGrpSpPr>
      <p:grpSpPr>
        <a:xfrm>
          <a:off x="0" y="0"/>
          <a:ext cx="0" cy="0"/>
          <a:chOff x="0" y="0"/>
          <a:chExt cx="0" cy="0"/>
        </a:xfrm>
      </p:grpSpPr>
      <p:sp>
        <p:nvSpPr>
          <p:cNvPr id="68" name="Shape 68"/>
          <p:cNvSpPr txBox="1"/>
          <p:nvPr>
            <p:ph type="title"/>
          </p:nvPr>
        </p:nvSpPr>
        <p:spPr>
          <a:xfrm rot="5400000">
            <a:off x="4962525" y="2295524"/>
            <a:ext cx="5486399" cy="196214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69" name="Shape 69"/>
          <p:cNvSpPr txBox="1"/>
          <p:nvPr>
            <p:ph idx="1" type="body"/>
          </p:nvPr>
        </p:nvSpPr>
        <p:spPr>
          <a:xfrm rot="5400000">
            <a:off x="962025" y="409574"/>
            <a:ext cx="5486399" cy="573405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70" name="Shape 70"/>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72" name="Shape 72"/>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3" name="Shape 73"/>
        <p:cNvGrpSpPr/>
        <p:nvPr/>
      </p:nvGrpSpPr>
      <p:grpSpPr>
        <a:xfrm>
          <a:off x="0" y="0"/>
          <a:ext cx="0" cy="0"/>
          <a:chOff x="0" y="0"/>
          <a:chExt cx="0" cy="0"/>
        </a:xfrm>
      </p:grpSpPr>
      <p:sp>
        <p:nvSpPr>
          <p:cNvPr id="74" name="Shape 74"/>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75" name="Shape 75"/>
          <p:cNvSpPr txBox="1"/>
          <p:nvPr>
            <p:ph idx="1" type="body"/>
          </p:nvPr>
        </p:nvSpPr>
        <p:spPr>
          <a:xfrm rot="5400000">
            <a:off x="2819400" y="152399"/>
            <a:ext cx="3962399" cy="77724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76" name="Shape 76"/>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78" name="Shape 78"/>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9" name="Shape 79"/>
        <p:cNvGrpSpPr/>
        <p:nvPr/>
      </p:nvGrpSpPr>
      <p:grpSpPr>
        <a:xfrm>
          <a:off x="0" y="0"/>
          <a:ext cx="0" cy="0"/>
          <a:chOff x="0" y="0"/>
          <a:chExt cx="0" cy="0"/>
        </a:xfrm>
      </p:grpSpPr>
      <p:sp>
        <p:nvSpPr>
          <p:cNvPr id="80" name="Shape 80"/>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81" name="Shape 81"/>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Noto Sans Symbols"/>
              <a:buNone/>
              <a:defRPr b="0" i="0" sz="3200" u="none" cap="none" strike="noStrike">
                <a:solidFill>
                  <a:schemeClr val="dk1"/>
                </a:solidFill>
                <a:latin typeface="Arial"/>
                <a:ea typeface="Arial"/>
                <a:cs typeface="Arial"/>
                <a:sym typeface="Arial"/>
              </a:defRPr>
            </a:lvl1pPr>
            <a:lvl2pPr indent="0" lvl="1" marL="457200" marR="0" rtl="0" algn="l">
              <a:spcBef>
                <a:spcPts val="560"/>
              </a:spcBef>
              <a:spcAft>
                <a:spcPts val="0"/>
              </a:spcAft>
              <a:buClr>
                <a:schemeClr val="dk1"/>
              </a:buClr>
              <a:buFont typeface="Noto Sans Symbols"/>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dk1"/>
              </a:buClr>
              <a:buFont typeface="Noto Sans Symbols"/>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5pPr>
            <a:lvl6pPr indent="0" lvl="5" marL="228600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6pPr>
            <a:lvl7pPr indent="0" lvl="6" marL="274320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7pPr>
            <a:lvl8pPr indent="0" lvl="7" marL="320040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8pPr>
            <a:lvl9pPr indent="0" lvl="8" marL="3657600" marR="0" rtl="0" algn="l">
              <a:spcBef>
                <a:spcPts val="400"/>
              </a:spcBef>
              <a:spcAft>
                <a:spcPts val="0"/>
              </a:spcAft>
              <a:buClr>
                <a:schemeClr val="dk1"/>
              </a:buClr>
              <a:buFont typeface="Noto Sans Symbols"/>
              <a:buNone/>
              <a:defRPr b="0" i="0" sz="2000" u="none" cap="none" strike="noStrike">
                <a:solidFill>
                  <a:schemeClr val="dk1"/>
                </a:solidFill>
                <a:latin typeface="Arial"/>
                <a:ea typeface="Arial"/>
                <a:cs typeface="Arial"/>
                <a:sym typeface="Arial"/>
              </a:defRPr>
            </a:lvl9pPr>
          </a:lstStyle>
          <a:p/>
        </p:txBody>
      </p:sp>
      <p:sp>
        <p:nvSpPr>
          <p:cNvPr id="82" name="Shape 82"/>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Noto Sans Symbols"/>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Noto Sans Symbols"/>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9pPr>
          </a:lstStyle>
          <a:p/>
        </p:txBody>
      </p:sp>
      <p:sp>
        <p:nvSpPr>
          <p:cNvPr id="83" name="Shape 83"/>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4" name="Shape 84"/>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85" name="Shape 85"/>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86" name="Shape 86"/>
        <p:cNvGrpSpPr/>
        <p:nvPr/>
      </p:nvGrpSpPr>
      <p:grpSpPr>
        <a:xfrm>
          <a:off x="0" y="0"/>
          <a:ext cx="0" cy="0"/>
          <a:chOff x="0" y="0"/>
          <a:chExt cx="0" cy="0"/>
        </a:xfrm>
      </p:grpSpPr>
      <p:sp>
        <p:nvSpPr>
          <p:cNvPr id="87" name="Shape 87"/>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88" name="Shape 88"/>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89" name="Shape 89"/>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Noto Sans Symbols"/>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Noto Sans Symbols"/>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Noto Sans Symbols"/>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Noto Sans Symbols"/>
              <a:buNone/>
              <a:defRPr b="0" i="0" sz="900" u="none" cap="none" strike="noStrike">
                <a:solidFill>
                  <a:schemeClr val="dk1"/>
                </a:solidFill>
                <a:latin typeface="Arial"/>
                <a:ea typeface="Arial"/>
                <a:cs typeface="Arial"/>
                <a:sym typeface="Arial"/>
              </a:defRPr>
            </a:lvl9pPr>
          </a:lstStyle>
          <a:p/>
        </p:txBody>
      </p:sp>
      <p:sp>
        <p:nvSpPr>
          <p:cNvPr id="90" name="Shape 90"/>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1" name="Shape 91"/>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92" name="Shape 92"/>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3" name="Shape 93"/>
        <p:cNvGrpSpPr/>
        <p:nvPr/>
      </p:nvGrpSpPr>
      <p:grpSpPr>
        <a:xfrm>
          <a:off x="0" y="0"/>
          <a:ext cx="0" cy="0"/>
          <a:chOff x="0" y="0"/>
          <a:chExt cx="0" cy="0"/>
        </a:xfrm>
      </p:grpSpPr>
      <p:sp>
        <p:nvSpPr>
          <p:cNvPr id="94" name="Shape 94"/>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5" name="Shape 95"/>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96" name="Shape 96"/>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grpSp>
        <p:nvGrpSpPr>
          <p:cNvPr id="6" name="Shape 6"/>
          <p:cNvGrpSpPr/>
          <p:nvPr/>
        </p:nvGrpSpPr>
        <p:grpSpPr>
          <a:xfrm>
            <a:off x="762000" y="1828800"/>
            <a:ext cx="8077200" cy="4800600"/>
            <a:chOff x="762000" y="1828800"/>
            <a:chExt cx="8077200" cy="4800600"/>
          </a:xfrm>
        </p:grpSpPr>
        <p:sp>
          <p:nvSpPr>
            <p:cNvPr id="7" name="Shape 7"/>
            <p:cNvSpPr/>
            <p:nvPr/>
          </p:nvSpPr>
          <p:spPr>
            <a:xfrm>
              <a:off x="762000" y="1828800"/>
              <a:ext cx="8077199" cy="4800600"/>
            </a:xfrm>
            <a:prstGeom prst="roundRect">
              <a:avLst>
                <a:gd fmla="val 583" name="adj"/>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8" name="Shape 8"/>
            <p:cNvSpPr/>
            <p:nvPr/>
          </p:nvSpPr>
          <p:spPr>
            <a:xfrm rot="-5400000">
              <a:off x="-1485900" y="4229099"/>
              <a:ext cx="4572000" cy="76199"/>
            </a:xfrm>
            <a:custGeom>
              <a:pathLst>
                <a:path extrusionOk="0" h="120000" w="120000">
                  <a:moveTo>
                    <a:pt x="0" y="0"/>
                  </a:moveTo>
                  <a:lnTo>
                    <a:pt x="38922" y="120000"/>
                  </a:lnTo>
                  <a:lnTo>
                    <a:pt x="81077" y="120000"/>
                  </a:lnTo>
                  <a:lnTo>
                    <a:pt x="120000" y="0"/>
                  </a:lnTo>
                  <a:lnTo>
                    <a:pt x="0" y="0"/>
                  </a:lnTo>
                  <a:close/>
                </a:path>
              </a:pathLst>
            </a:custGeom>
            <a:gradFill>
              <a:gsLst>
                <a:gs pos="0">
                  <a:srgbClr val="767676"/>
                </a:gs>
                <a:gs pos="100000">
                  <a:schemeClr val="accent1"/>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 name="Shape 9"/>
            <p:cNvSpPr/>
            <p:nvPr/>
          </p:nvSpPr>
          <p:spPr>
            <a:xfrm flipH="1" rot="5400000">
              <a:off x="6477000" y="4191000"/>
              <a:ext cx="4648199" cy="76199"/>
            </a:xfrm>
            <a:custGeom>
              <a:pathLst>
                <a:path extrusionOk="0" h="120000" w="120000">
                  <a:moveTo>
                    <a:pt x="0" y="0"/>
                  </a:moveTo>
                  <a:lnTo>
                    <a:pt x="38922" y="120000"/>
                  </a:lnTo>
                  <a:lnTo>
                    <a:pt x="81077" y="120000"/>
                  </a:lnTo>
                  <a:lnTo>
                    <a:pt x="120000" y="0"/>
                  </a:lnTo>
                  <a:lnTo>
                    <a:pt x="0" y="0"/>
                  </a:lnTo>
                  <a:close/>
                </a:path>
              </a:pathLst>
            </a:custGeom>
            <a:gradFill>
              <a:gsLst>
                <a:gs pos="0">
                  <a:schemeClr val="accent1"/>
                </a:gs>
                <a:gs pos="100000">
                  <a:srgbClr val="767676"/>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0" name="Shape 10"/>
            <p:cNvSpPr/>
            <p:nvPr/>
          </p:nvSpPr>
          <p:spPr>
            <a:xfrm flipH="1" rot="-5400000">
              <a:off x="4724399" y="-2133599"/>
              <a:ext cx="152399" cy="8077199"/>
            </a:xfrm>
            <a:prstGeom prst="leftBracket">
              <a:avLst>
                <a:gd fmla="val 301" name="adj"/>
              </a:avLst>
            </a:prstGeom>
            <a:gradFill>
              <a:gsLst>
                <a:gs pos="0">
                  <a:srgbClr val="767676"/>
                </a:gs>
                <a:gs pos="100000">
                  <a:schemeClr val="accent1"/>
                </a:gs>
              </a:gsLst>
              <a:lin ang="5400000" scaled="0"/>
            </a:gra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nvSpPr>
          <p:spPr>
            <a:xfrm flipH="1">
              <a:off x="762134" y="1873436"/>
              <a:ext cx="8076930" cy="107763"/>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12" name="Shape 12"/>
          <p:cNvGrpSpPr/>
          <p:nvPr/>
        </p:nvGrpSpPr>
        <p:grpSpPr>
          <a:xfrm>
            <a:off x="762000" y="381000"/>
            <a:ext cx="8077199" cy="1143000"/>
            <a:chOff x="762000" y="381000"/>
            <a:chExt cx="8077199" cy="1143000"/>
          </a:xfrm>
        </p:grpSpPr>
        <p:sp>
          <p:nvSpPr>
            <p:cNvPr id="13" name="Shape 13"/>
            <p:cNvSpPr/>
            <p:nvPr/>
          </p:nvSpPr>
          <p:spPr>
            <a:xfrm>
              <a:off x="762000" y="381000"/>
              <a:ext cx="8077199" cy="1143000"/>
            </a:xfrm>
            <a:prstGeom prst="roundRect">
              <a:avLst>
                <a:gd fmla="val 2610" name="adj"/>
              </a:avLst>
            </a:prstGeom>
            <a:gradFill>
              <a:gsLst>
                <a:gs pos="0">
                  <a:schemeClr val="accent1"/>
                </a:gs>
                <a:gs pos="100000">
                  <a:srgbClr val="DCDCDC"/>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4" name="Shape 14"/>
            <p:cNvSpPr/>
            <p:nvPr/>
          </p:nvSpPr>
          <p:spPr>
            <a:xfrm flipH="1" rot="-5400000">
              <a:off x="4724399" y="-3581399"/>
              <a:ext cx="152399" cy="8077199"/>
            </a:xfrm>
            <a:prstGeom prst="leftBracket">
              <a:avLst>
                <a:gd fmla="val 301" name="adj"/>
              </a:avLst>
            </a:prstGeom>
            <a:gradFill>
              <a:gsLst>
                <a:gs pos="0">
                  <a:srgbClr val="767676"/>
                </a:gs>
                <a:gs pos="100000">
                  <a:schemeClr val="accent1"/>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15" name="Shape 15"/>
          <p:cNvSpPr/>
          <p:nvPr/>
        </p:nvSpPr>
        <p:spPr>
          <a:xfrm>
            <a:off x="2128836" y="2738436"/>
            <a:ext cx="2460624" cy="13938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nvGrpSpPr>
          <p:cNvPr id="16" name="Shape 16"/>
          <p:cNvGrpSpPr/>
          <p:nvPr/>
        </p:nvGrpSpPr>
        <p:grpSpPr>
          <a:xfrm>
            <a:off x="152400" y="6172200"/>
            <a:ext cx="457200" cy="380999"/>
            <a:chOff x="152400" y="6172200"/>
            <a:chExt cx="457200" cy="380999"/>
          </a:xfrm>
        </p:grpSpPr>
        <p:sp>
          <p:nvSpPr>
            <p:cNvPr id="17" name="Shape 17"/>
            <p:cNvSpPr/>
            <p:nvPr/>
          </p:nvSpPr>
          <p:spPr>
            <a:xfrm>
              <a:off x="152400" y="6172200"/>
              <a:ext cx="457200" cy="76199"/>
            </a:xfrm>
            <a:prstGeom prst="roundRect">
              <a:avLst>
                <a:gd fmla="val 10800" name="adj"/>
              </a:avLst>
            </a:prstGeom>
            <a:gradFill>
              <a:gsLst>
                <a:gs pos="0">
                  <a:schemeClr val="lt2"/>
                </a:gs>
                <a:gs pos="100000">
                  <a:srgbClr val="3B3B3B"/>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8" name="Shape 18"/>
            <p:cNvSpPr/>
            <p:nvPr/>
          </p:nvSpPr>
          <p:spPr>
            <a:xfrm>
              <a:off x="152400" y="6324600"/>
              <a:ext cx="457200" cy="76199"/>
            </a:xfrm>
            <a:prstGeom prst="roundRect">
              <a:avLst>
                <a:gd fmla="val 10800" name="adj"/>
              </a:avLst>
            </a:prstGeom>
            <a:gradFill>
              <a:gsLst>
                <a:gs pos="0">
                  <a:schemeClr val="lt2"/>
                </a:gs>
                <a:gs pos="100000">
                  <a:srgbClr val="3B3B3B"/>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9" name="Shape 19"/>
            <p:cNvSpPr/>
            <p:nvPr/>
          </p:nvSpPr>
          <p:spPr>
            <a:xfrm>
              <a:off x="152400" y="6477000"/>
              <a:ext cx="457200" cy="76199"/>
            </a:xfrm>
            <a:prstGeom prst="roundRect">
              <a:avLst>
                <a:gd fmla="val 10800" name="adj"/>
              </a:avLst>
            </a:prstGeom>
            <a:gradFill>
              <a:gsLst>
                <a:gs pos="0">
                  <a:schemeClr val="lt2"/>
                </a:gs>
                <a:gs pos="100000">
                  <a:srgbClr val="3B3B3B"/>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20" name="Shape 20"/>
          <p:cNvSpPr txBox="1"/>
          <p:nvPr>
            <p:ph idx="11" type="ftr"/>
          </p:nvPr>
        </p:nvSpPr>
        <p:spPr>
          <a:xfrm>
            <a:off x="2133600" y="6248400"/>
            <a:ext cx="5257799" cy="3206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 type="body"/>
          </p:nvPr>
        </p:nvSpPr>
        <p:spPr>
          <a:xfrm>
            <a:off x="914400" y="2057400"/>
            <a:ext cx="7772400"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2" name="Shape 22"/>
          <p:cNvSpPr txBox="1"/>
          <p:nvPr>
            <p:ph idx="12" type="sldNum"/>
          </p:nvPr>
        </p:nvSpPr>
        <p:spPr>
          <a:xfrm>
            <a:off x="7467600" y="6308725"/>
            <a:ext cx="1219199" cy="320675"/>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23" name="Shape 23"/>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grpSp>
        <p:nvGrpSpPr>
          <p:cNvPr id="24" name="Shape 24"/>
          <p:cNvGrpSpPr/>
          <p:nvPr/>
        </p:nvGrpSpPr>
        <p:grpSpPr>
          <a:xfrm>
            <a:off x="914400" y="6019800"/>
            <a:ext cx="7772399" cy="304800"/>
            <a:chOff x="914400" y="6019800"/>
            <a:chExt cx="7772399" cy="304800"/>
          </a:xfrm>
        </p:grpSpPr>
        <p:cxnSp>
          <p:nvCxnSpPr>
            <p:cNvPr id="25" name="Shape 25"/>
            <p:cNvCxnSpPr/>
            <p:nvPr/>
          </p:nvCxnSpPr>
          <p:spPr>
            <a:xfrm>
              <a:off x="914400" y="6172200"/>
              <a:ext cx="5943599" cy="0"/>
            </a:xfrm>
            <a:prstGeom prst="straightConnector1">
              <a:avLst/>
            </a:prstGeom>
            <a:noFill/>
            <a:ln cap="flat" cmpd="sng" w="28575">
              <a:solidFill>
                <a:schemeClr val="dk1"/>
              </a:solidFill>
              <a:prstDash val="solid"/>
              <a:miter/>
              <a:headEnd len="med" w="med" type="none"/>
              <a:tailEnd len="med" w="med" type="none"/>
            </a:ln>
          </p:spPr>
        </p:cxnSp>
        <p:grpSp>
          <p:nvGrpSpPr>
            <p:cNvPr id="26" name="Shape 26"/>
            <p:cNvGrpSpPr/>
            <p:nvPr/>
          </p:nvGrpSpPr>
          <p:grpSpPr>
            <a:xfrm>
              <a:off x="8239125" y="6172200"/>
              <a:ext cx="261936" cy="152400"/>
              <a:chOff x="8258175" y="1219200"/>
              <a:chExt cx="377824" cy="228600"/>
            </a:xfrm>
          </p:grpSpPr>
          <p:sp>
            <p:nvSpPr>
              <p:cNvPr id="27" name="Shape 27"/>
              <p:cNvSpPr txBox="1"/>
              <p:nvPr/>
            </p:nvSpPr>
            <p:spPr>
              <a:xfrm>
                <a:off x="8258175" y="1422400"/>
                <a:ext cx="76199" cy="25399"/>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8" name="Shape 28"/>
              <p:cNvSpPr txBox="1"/>
              <p:nvPr/>
            </p:nvSpPr>
            <p:spPr>
              <a:xfrm>
                <a:off x="8356600" y="1371600"/>
                <a:ext cx="76199" cy="76199"/>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9" name="Shape 29"/>
              <p:cNvSpPr txBox="1"/>
              <p:nvPr/>
            </p:nvSpPr>
            <p:spPr>
              <a:xfrm>
                <a:off x="8456611" y="1295400"/>
                <a:ext cx="77787" cy="152399"/>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0" name="Shape 30"/>
              <p:cNvSpPr txBox="1"/>
              <p:nvPr/>
            </p:nvSpPr>
            <p:spPr>
              <a:xfrm>
                <a:off x="8559800" y="1219200"/>
                <a:ext cx="76199" cy="228600"/>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31" name="Shape 31"/>
            <p:cNvSpPr/>
            <p:nvPr/>
          </p:nvSpPr>
          <p:spPr>
            <a:xfrm>
              <a:off x="8120061" y="6172200"/>
              <a:ext cx="76199" cy="152399"/>
            </a:xfrm>
            <a:custGeom>
              <a:pathLst>
                <a:path extrusionOk="0" h="120000" w="120000">
                  <a:moveTo>
                    <a:pt x="0" y="45000"/>
                  </a:moveTo>
                  <a:lnTo>
                    <a:pt x="48000" y="45000"/>
                  </a:lnTo>
                  <a:lnTo>
                    <a:pt x="120000" y="0"/>
                  </a:lnTo>
                  <a:lnTo>
                    <a:pt x="120000" y="120000"/>
                  </a:lnTo>
                  <a:lnTo>
                    <a:pt x="48000" y="75000"/>
                  </a:lnTo>
                  <a:lnTo>
                    <a:pt x="0" y="75000"/>
                  </a:lnTo>
                  <a:lnTo>
                    <a:pt x="0" y="45000"/>
                  </a:lnTo>
                  <a:close/>
                </a:path>
              </a:pathLst>
            </a:custGeom>
            <a:solidFill>
              <a:schemeClr val="dk1"/>
            </a:solid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nvGrpSpPr>
            <p:cNvPr id="32" name="Shape 32"/>
            <p:cNvGrpSpPr/>
            <p:nvPr/>
          </p:nvGrpSpPr>
          <p:grpSpPr>
            <a:xfrm>
              <a:off x="8577262" y="6019800"/>
              <a:ext cx="109536" cy="304799"/>
              <a:chOff x="7010400" y="838200"/>
              <a:chExt cx="152399" cy="304799"/>
            </a:xfrm>
          </p:grpSpPr>
          <p:sp>
            <p:nvSpPr>
              <p:cNvPr id="33" name="Shape 33"/>
              <p:cNvSpPr/>
              <p:nvPr/>
            </p:nvSpPr>
            <p:spPr>
              <a:xfrm>
                <a:off x="7010400" y="838200"/>
                <a:ext cx="152399" cy="304799"/>
              </a:xfrm>
              <a:custGeom>
                <a:pathLst>
                  <a:path extrusionOk="0" h="120000" w="120000">
                    <a:moveTo>
                      <a:pt x="0" y="120000"/>
                    </a:moveTo>
                    <a:lnTo>
                      <a:pt x="0" y="15454"/>
                    </a:lnTo>
                    <a:lnTo>
                      <a:pt x="30000" y="15454"/>
                    </a:lnTo>
                    <a:lnTo>
                      <a:pt x="30000" y="0"/>
                    </a:lnTo>
                    <a:lnTo>
                      <a:pt x="90000" y="0"/>
                    </a:lnTo>
                    <a:lnTo>
                      <a:pt x="90000" y="15454"/>
                    </a:lnTo>
                    <a:lnTo>
                      <a:pt x="120000" y="15454"/>
                    </a:lnTo>
                    <a:lnTo>
                      <a:pt x="120000" y="120000"/>
                    </a:lnTo>
                    <a:lnTo>
                      <a:pt x="0" y="120000"/>
                    </a:lnTo>
                    <a:close/>
                  </a:path>
                </a:pathLst>
              </a:custGeom>
              <a:no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4" name="Shape 34"/>
              <p:cNvSpPr/>
              <p:nvPr/>
            </p:nvSpPr>
            <p:spPr>
              <a:xfrm>
                <a:off x="7010400" y="990600"/>
                <a:ext cx="152399" cy="152399"/>
              </a:xfrm>
              <a:custGeom>
                <a:pathLst>
                  <a:path extrusionOk="0" h="120000" w="120000">
                    <a:moveTo>
                      <a:pt x="0" y="120000"/>
                    </a:moveTo>
                    <a:lnTo>
                      <a:pt x="0" y="60000"/>
                    </a:lnTo>
                    <a:lnTo>
                      <a:pt x="120000" y="0"/>
                    </a:lnTo>
                    <a:lnTo>
                      <a:pt x="120000" y="120000"/>
                    </a:lnTo>
                    <a:lnTo>
                      <a:pt x="0" y="120000"/>
                    </a:lnTo>
                    <a:close/>
                  </a:path>
                </a:pathLst>
              </a:custGeom>
              <a:solidFill>
                <a:schemeClr val="dk1"/>
              </a:solid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sp>
        <p:nvSpPr>
          <p:cNvPr id="35" name="Shape 35"/>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grpSp>
        <p:nvGrpSpPr>
          <p:cNvPr id="36" name="Shape 36"/>
          <p:cNvGrpSpPr/>
          <p:nvPr/>
        </p:nvGrpSpPr>
        <p:grpSpPr>
          <a:xfrm>
            <a:off x="0" y="152400"/>
            <a:ext cx="304799" cy="685799"/>
            <a:chOff x="0" y="152400"/>
            <a:chExt cx="304799" cy="685799"/>
          </a:xfrm>
        </p:grpSpPr>
        <p:sp>
          <p:nvSpPr>
            <p:cNvPr id="37" name="Shape 37"/>
            <p:cNvSpPr/>
            <p:nvPr/>
          </p:nvSpPr>
          <p:spPr>
            <a:xfrm>
              <a:off x="0" y="152400"/>
              <a:ext cx="304799" cy="685799"/>
            </a:xfrm>
            <a:prstGeom prst="flowChartDelay">
              <a:avLst/>
            </a:prstGeom>
            <a:gradFill>
              <a:gsLst>
                <a:gs pos="0">
                  <a:srgbClr val="D4D4D4"/>
                </a:gs>
                <a:gs pos="100000">
                  <a:schemeClr val="lt2"/>
                </a:gs>
              </a:gsLst>
              <a:lin ang="5400000" scaled="0"/>
            </a:gradFill>
            <a:ln cap="flat" cmpd="sng" w="9525">
              <a:solidFill>
                <a:schemeClr val="lt2"/>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8" name="Shape 38"/>
            <p:cNvSpPr/>
            <p:nvPr/>
          </p:nvSpPr>
          <p:spPr>
            <a:xfrm>
              <a:off x="0" y="190500"/>
              <a:ext cx="271461" cy="608011"/>
            </a:xfrm>
            <a:prstGeom prst="flowChartDelay">
              <a:avLst/>
            </a:prstGeom>
            <a:solidFill>
              <a:schemeClr val="folHlink"/>
            </a:solidFill>
            <a:ln>
              <a:noFill/>
            </a:ln>
            <a:effectLst>
              <a:outerShdw blurRad="63500" dir="2700000" dist="17959">
                <a:schemeClr val="accent1"/>
              </a:outerShdw>
            </a:effectLst>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9" name="Shape 39"/>
            <p:cNvSpPr/>
            <p:nvPr/>
          </p:nvSpPr>
          <p:spPr>
            <a:xfrm>
              <a:off x="44450" y="415925"/>
              <a:ext cx="152399" cy="152399"/>
            </a:xfrm>
            <a:prstGeom prst="ellipse">
              <a:avLst/>
            </a:prstGeom>
            <a:solidFill>
              <a:schemeClr val="folHlink"/>
            </a:solidFill>
            <a:ln cap="flat" cmpd="sng" w="9525">
              <a:solidFill>
                <a:schemeClr val="lt2"/>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117" name="Shape 117"/>
        <p:cNvGrpSpPr/>
        <p:nvPr/>
      </p:nvGrpSpPr>
      <p:grpSpPr>
        <a:xfrm>
          <a:off x="0" y="0"/>
          <a:ext cx="0" cy="0"/>
          <a:chOff x="0" y="0"/>
          <a:chExt cx="0" cy="0"/>
        </a:xfrm>
      </p:grpSpPr>
      <p:grpSp>
        <p:nvGrpSpPr>
          <p:cNvPr id="118" name="Shape 118"/>
          <p:cNvGrpSpPr/>
          <p:nvPr/>
        </p:nvGrpSpPr>
        <p:grpSpPr>
          <a:xfrm>
            <a:off x="762000" y="304800"/>
            <a:ext cx="8077200" cy="6324600"/>
            <a:chOff x="762000" y="304800"/>
            <a:chExt cx="8077200" cy="6324600"/>
          </a:xfrm>
        </p:grpSpPr>
        <p:sp>
          <p:nvSpPr>
            <p:cNvPr id="119" name="Shape 119"/>
            <p:cNvSpPr/>
            <p:nvPr/>
          </p:nvSpPr>
          <p:spPr>
            <a:xfrm>
              <a:off x="762000" y="304800"/>
              <a:ext cx="8077199" cy="6324600"/>
            </a:xfrm>
            <a:prstGeom prst="roundRect">
              <a:avLst>
                <a:gd fmla="val 583" name="adj"/>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0" name="Shape 120"/>
            <p:cNvSpPr/>
            <p:nvPr/>
          </p:nvSpPr>
          <p:spPr>
            <a:xfrm flipH="1" rot="-5400000">
              <a:off x="4724399" y="-3657599"/>
              <a:ext cx="152399" cy="8077199"/>
            </a:xfrm>
            <a:prstGeom prst="leftBracket">
              <a:avLst>
                <a:gd fmla="val 301" name="adj"/>
              </a:avLst>
            </a:prstGeom>
            <a:gradFill>
              <a:gsLst>
                <a:gs pos="0">
                  <a:srgbClr val="767676"/>
                </a:gs>
                <a:gs pos="100000">
                  <a:schemeClr val="accent1"/>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1" name="Shape 121"/>
            <p:cNvSpPr/>
            <p:nvPr/>
          </p:nvSpPr>
          <p:spPr>
            <a:xfrm rot="-5400000">
              <a:off x="-2171699" y="3390900"/>
              <a:ext cx="5943599" cy="76199"/>
            </a:xfrm>
            <a:custGeom>
              <a:pathLst>
                <a:path extrusionOk="0" h="120000" w="120000">
                  <a:moveTo>
                    <a:pt x="0" y="0"/>
                  </a:moveTo>
                  <a:lnTo>
                    <a:pt x="38922" y="120000"/>
                  </a:lnTo>
                  <a:lnTo>
                    <a:pt x="81077" y="120000"/>
                  </a:lnTo>
                  <a:lnTo>
                    <a:pt x="120000" y="0"/>
                  </a:lnTo>
                  <a:lnTo>
                    <a:pt x="0" y="0"/>
                  </a:lnTo>
                  <a:close/>
                </a:path>
              </a:pathLst>
            </a:custGeom>
            <a:gradFill>
              <a:gsLst>
                <a:gs pos="0">
                  <a:srgbClr val="767676"/>
                </a:gs>
                <a:gs pos="100000">
                  <a:schemeClr val="accent1"/>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2" name="Shape 122"/>
            <p:cNvSpPr/>
            <p:nvPr/>
          </p:nvSpPr>
          <p:spPr>
            <a:xfrm flipH="1" rot="5400000">
              <a:off x="5905499" y="3390899"/>
              <a:ext cx="5791200" cy="76199"/>
            </a:xfrm>
            <a:custGeom>
              <a:pathLst>
                <a:path extrusionOk="0" h="120000" w="120000">
                  <a:moveTo>
                    <a:pt x="0" y="0"/>
                  </a:moveTo>
                  <a:lnTo>
                    <a:pt x="38922" y="120000"/>
                  </a:lnTo>
                  <a:lnTo>
                    <a:pt x="81077" y="120000"/>
                  </a:lnTo>
                  <a:lnTo>
                    <a:pt x="120000" y="0"/>
                  </a:lnTo>
                  <a:lnTo>
                    <a:pt x="0" y="0"/>
                  </a:lnTo>
                  <a:close/>
                </a:path>
              </a:pathLst>
            </a:custGeom>
            <a:gradFill>
              <a:gsLst>
                <a:gs pos="0">
                  <a:schemeClr val="accent1"/>
                </a:gs>
                <a:gs pos="100000">
                  <a:srgbClr val="767676"/>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123" name="Shape 123"/>
          <p:cNvSpPr/>
          <p:nvPr/>
        </p:nvSpPr>
        <p:spPr>
          <a:xfrm>
            <a:off x="2128836" y="2738436"/>
            <a:ext cx="2460624" cy="13938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nvGrpSpPr>
          <p:cNvPr id="124" name="Shape 124"/>
          <p:cNvGrpSpPr/>
          <p:nvPr/>
        </p:nvGrpSpPr>
        <p:grpSpPr>
          <a:xfrm>
            <a:off x="0" y="152400"/>
            <a:ext cx="304799" cy="685799"/>
            <a:chOff x="0" y="152400"/>
            <a:chExt cx="304799" cy="685799"/>
          </a:xfrm>
        </p:grpSpPr>
        <p:sp>
          <p:nvSpPr>
            <p:cNvPr id="125" name="Shape 125"/>
            <p:cNvSpPr/>
            <p:nvPr/>
          </p:nvSpPr>
          <p:spPr>
            <a:xfrm>
              <a:off x="0" y="152400"/>
              <a:ext cx="304799" cy="685799"/>
            </a:xfrm>
            <a:prstGeom prst="flowChartDelay">
              <a:avLst/>
            </a:prstGeom>
            <a:gradFill>
              <a:gsLst>
                <a:gs pos="0">
                  <a:srgbClr val="D4D4D4"/>
                </a:gs>
                <a:gs pos="100000">
                  <a:schemeClr val="lt2"/>
                </a:gs>
              </a:gsLst>
              <a:lin ang="5400000" scaled="0"/>
            </a:gradFill>
            <a:ln cap="flat" cmpd="sng" w="9525">
              <a:solidFill>
                <a:schemeClr val="lt2"/>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6" name="Shape 126"/>
            <p:cNvSpPr/>
            <p:nvPr/>
          </p:nvSpPr>
          <p:spPr>
            <a:xfrm>
              <a:off x="0" y="190500"/>
              <a:ext cx="271461" cy="608011"/>
            </a:xfrm>
            <a:prstGeom prst="flowChartDelay">
              <a:avLst/>
            </a:prstGeom>
            <a:solidFill>
              <a:schemeClr val="folHlink"/>
            </a:solidFill>
            <a:ln>
              <a:noFill/>
            </a:ln>
            <a:effectLst>
              <a:outerShdw blurRad="63500" dir="2700000" dist="17959">
                <a:schemeClr val="accent1"/>
              </a:outerShdw>
            </a:effectLst>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7" name="Shape 127"/>
            <p:cNvSpPr/>
            <p:nvPr/>
          </p:nvSpPr>
          <p:spPr>
            <a:xfrm>
              <a:off x="44450" y="415925"/>
              <a:ext cx="152399" cy="152399"/>
            </a:xfrm>
            <a:prstGeom prst="ellipse">
              <a:avLst/>
            </a:prstGeom>
            <a:solidFill>
              <a:schemeClr val="folHlink"/>
            </a:solidFill>
            <a:ln cap="flat" cmpd="sng" w="9525">
              <a:solidFill>
                <a:schemeClr val="lt2"/>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128" name="Shape 128"/>
          <p:cNvSpPr/>
          <p:nvPr/>
        </p:nvSpPr>
        <p:spPr>
          <a:xfrm>
            <a:off x="152400" y="6172200"/>
            <a:ext cx="457200" cy="76199"/>
          </a:xfrm>
          <a:prstGeom prst="roundRect">
            <a:avLst>
              <a:gd fmla="val 10800" name="adj"/>
            </a:avLst>
          </a:prstGeom>
          <a:gradFill>
            <a:gsLst>
              <a:gs pos="0">
                <a:schemeClr val="lt2"/>
              </a:gs>
              <a:gs pos="100000">
                <a:srgbClr val="3B3B3B"/>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9" name="Shape 129"/>
          <p:cNvSpPr/>
          <p:nvPr/>
        </p:nvSpPr>
        <p:spPr>
          <a:xfrm>
            <a:off x="152400" y="6324600"/>
            <a:ext cx="457200" cy="76199"/>
          </a:xfrm>
          <a:prstGeom prst="roundRect">
            <a:avLst>
              <a:gd fmla="val 10800" name="adj"/>
            </a:avLst>
          </a:prstGeom>
          <a:gradFill>
            <a:gsLst>
              <a:gs pos="0">
                <a:schemeClr val="lt2"/>
              </a:gs>
              <a:gs pos="100000">
                <a:srgbClr val="3B3B3B"/>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30" name="Shape 130"/>
          <p:cNvSpPr/>
          <p:nvPr/>
        </p:nvSpPr>
        <p:spPr>
          <a:xfrm>
            <a:off x="152400" y="6477000"/>
            <a:ext cx="457200" cy="76199"/>
          </a:xfrm>
          <a:prstGeom prst="roundRect">
            <a:avLst>
              <a:gd fmla="val 10800" name="adj"/>
            </a:avLst>
          </a:prstGeom>
          <a:gradFill>
            <a:gsLst>
              <a:gs pos="0">
                <a:schemeClr val="lt2"/>
              </a:gs>
              <a:gs pos="100000">
                <a:srgbClr val="3B3B3B"/>
              </a:gs>
            </a:gsLst>
            <a:lin ang="54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nvGrpSpPr>
          <p:cNvPr id="131" name="Shape 131"/>
          <p:cNvGrpSpPr/>
          <p:nvPr/>
        </p:nvGrpSpPr>
        <p:grpSpPr>
          <a:xfrm>
            <a:off x="914400" y="3733800"/>
            <a:ext cx="7848599" cy="2438400"/>
            <a:chOff x="914400" y="3733800"/>
            <a:chExt cx="7848599" cy="2438400"/>
          </a:xfrm>
        </p:grpSpPr>
        <p:cxnSp>
          <p:nvCxnSpPr>
            <p:cNvPr id="132" name="Shape 132"/>
            <p:cNvCxnSpPr/>
            <p:nvPr/>
          </p:nvCxnSpPr>
          <p:spPr>
            <a:xfrm>
              <a:off x="914400" y="3733800"/>
              <a:ext cx="7848599" cy="0"/>
            </a:xfrm>
            <a:prstGeom prst="straightConnector1">
              <a:avLst/>
            </a:prstGeom>
            <a:noFill/>
            <a:ln cap="flat" cmpd="sng" w="28575">
              <a:solidFill>
                <a:schemeClr val="dk1"/>
              </a:solidFill>
              <a:prstDash val="solid"/>
              <a:miter/>
              <a:headEnd len="med" w="med" type="none"/>
              <a:tailEnd len="med" w="med" type="none"/>
            </a:ln>
          </p:spPr>
        </p:cxnSp>
        <p:grpSp>
          <p:nvGrpSpPr>
            <p:cNvPr id="133" name="Shape 133"/>
            <p:cNvGrpSpPr/>
            <p:nvPr/>
          </p:nvGrpSpPr>
          <p:grpSpPr>
            <a:xfrm>
              <a:off x="8239125" y="6019800"/>
              <a:ext cx="261936" cy="152400"/>
              <a:chOff x="8258175" y="1219200"/>
              <a:chExt cx="377824" cy="228600"/>
            </a:xfrm>
          </p:grpSpPr>
          <p:sp>
            <p:nvSpPr>
              <p:cNvPr id="134" name="Shape 134"/>
              <p:cNvSpPr txBox="1"/>
              <p:nvPr/>
            </p:nvSpPr>
            <p:spPr>
              <a:xfrm>
                <a:off x="8258175" y="1422400"/>
                <a:ext cx="76199" cy="25399"/>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35" name="Shape 135"/>
              <p:cNvSpPr txBox="1"/>
              <p:nvPr/>
            </p:nvSpPr>
            <p:spPr>
              <a:xfrm>
                <a:off x="8356600" y="1371600"/>
                <a:ext cx="76199" cy="76199"/>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36" name="Shape 136"/>
              <p:cNvSpPr txBox="1"/>
              <p:nvPr/>
            </p:nvSpPr>
            <p:spPr>
              <a:xfrm>
                <a:off x="8456611" y="1295400"/>
                <a:ext cx="77787" cy="152399"/>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37" name="Shape 137"/>
              <p:cNvSpPr txBox="1"/>
              <p:nvPr/>
            </p:nvSpPr>
            <p:spPr>
              <a:xfrm>
                <a:off x="8559800" y="1219200"/>
                <a:ext cx="76199" cy="228600"/>
              </a:xfrm>
              <a:prstGeom prst="rect">
                <a:avLst/>
              </a:prstGeom>
              <a:solidFill>
                <a:schemeClr val="dk2"/>
              </a:solidFill>
              <a:ln cap="flat" cmpd="sng" w="9525">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138" name="Shape 138"/>
            <p:cNvSpPr/>
            <p:nvPr/>
          </p:nvSpPr>
          <p:spPr>
            <a:xfrm>
              <a:off x="8120061" y="6019800"/>
              <a:ext cx="76199" cy="152399"/>
            </a:xfrm>
            <a:custGeom>
              <a:pathLst>
                <a:path extrusionOk="0" h="120000" w="120000">
                  <a:moveTo>
                    <a:pt x="0" y="45000"/>
                  </a:moveTo>
                  <a:lnTo>
                    <a:pt x="48000" y="45000"/>
                  </a:lnTo>
                  <a:lnTo>
                    <a:pt x="120000" y="0"/>
                  </a:lnTo>
                  <a:lnTo>
                    <a:pt x="120000" y="120000"/>
                  </a:lnTo>
                  <a:lnTo>
                    <a:pt x="48000" y="75000"/>
                  </a:lnTo>
                  <a:lnTo>
                    <a:pt x="0" y="75000"/>
                  </a:lnTo>
                  <a:lnTo>
                    <a:pt x="0" y="45000"/>
                  </a:lnTo>
                  <a:close/>
                </a:path>
              </a:pathLst>
            </a:custGeom>
            <a:solidFill>
              <a:schemeClr val="dk1"/>
            </a:solid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nvGrpSpPr>
            <p:cNvPr id="139" name="Shape 139"/>
            <p:cNvGrpSpPr/>
            <p:nvPr/>
          </p:nvGrpSpPr>
          <p:grpSpPr>
            <a:xfrm>
              <a:off x="8577262" y="5867400"/>
              <a:ext cx="109536" cy="304799"/>
              <a:chOff x="7010400" y="838200"/>
              <a:chExt cx="152399" cy="304799"/>
            </a:xfrm>
          </p:grpSpPr>
          <p:sp>
            <p:nvSpPr>
              <p:cNvPr id="140" name="Shape 140"/>
              <p:cNvSpPr/>
              <p:nvPr/>
            </p:nvSpPr>
            <p:spPr>
              <a:xfrm>
                <a:off x="7010400" y="838200"/>
                <a:ext cx="152399" cy="304799"/>
              </a:xfrm>
              <a:custGeom>
                <a:pathLst>
                  <a:path extrusionOk="0" h="120000" w="120000">
                    <a:moveTo>
                      <a:pt x="0" y="120000"/>
                    </a:moveTo>
                    <a:lnTo>
                      <a:pt x="0" y="15454"/>
                    </a:lnTo>
                    <a:lnTo>
                      <a:pt x="30000" y="15454"/>
                    </a:lnTo>
                    <a:lnTo>
                      <a:pt x="30000" y="0"/>
                    </a:lnTo>
                    <a:lnTo>
                      <a:pt x="90000" y="0"/>
                    </a:lnTo>
                    <a:lnTo>
                      <a:pt x="90000" y="15454"/>
                    </a:lnTo>
                    <a:lnTo>
                      <a:pt x="120000" y="15454"/>
                    </a:lnTo>
                    <a:lnTo>
                      <a:pt x="120000" y="120000"/>
                    </a:lnTo>
                    <a:lnTo>
                      <a:pt x="0" y="120000"/>
                    </a:lnTo>
                    <a:close/>
                  </a:path>
                </a:pathLst>
              </a:custGeom>
              <a:no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41" name="Shape 141"/>
              <p:cNvSpPr/>
              <p:nvPr/>
            </p:nvSpPr>
            <p:spPr>
              <a:xfrm>
                <a:off x="7010400" y="990600"/>
                <a:ext cx="152399" cy="152399"/>
              </a:xfrm>
              <a:custGeom>
                <a:pathLst>
                  <a:path extrusionOk="0" h="120000" w="120000">
                    <a:moveTo>
                      <a:pt x="0" y="120000"/>
                    </a:moveTo>
                    <a:lnTo>
                      <a:pt x="0" y="60000"/>
                    </a:lnTo>
                    <a:lnTo>
                      <a:pt x="120000" y="0"/>
                    </a:lnTo>
                    <a:lnTo>
                      <a:pt x="120000" y="120000"/>
                    </a:lnTo>
                    <a:lnTo>
                      <a:pt x="0" y="120000"/>
                    </a:lnTo>
                    <a:close/>
                  </a:path>
                </a:pathLst>
              </a:custGeom>
              <a:solidFill>
                <a:schemeClr val="dk1"/>
              </a:solidFill>
              <a:ln cap="flat" cmpd="sng"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sp>
        <p:nvSpPr>
          <p:cNvPr id="142" name="Shape 142"/>
          <p:cNvSpPr txBox="1"/>
          <p:nvPr>
            <p:ph idx="1" type="body"/>
          </p:nvPr>
        </p:nvSpPr>
        <p:spPr>
          <a:xfrm>
            <a:off x="914400" y="2057400"/>
            <a:ext cx="7772400"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43" name="Shape 143"/>
          <p:cNvSpPr txBox="1"/>
          <p:nvPr>
            <p:ph type="title"/>
          </p:nvPr>
        </p:nvSpPr>
        <p:spPr>
          <a:xfrm>
            <a:off x="838200" y="533400"/>
            <a:ext cx="7848599" cy="914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44" name="Shape 144"/>
          <p:cNvSpPr txBox="1"/>
          <p:nvPr>
            <p:ph idx="11" type="ftr"/>
          </p:nvPr>
        </p:nvSpPr>
        <p:spPr>
          <a:xfrm>
            <a:off x="2133600" y="6245225"/>
            <a:ext cx="5257799" cy="307974"/>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5" name="Shape 145"/>
          <p:cNvSpPr txBox="1"/>
          <p:nvPr>
            <p:ph idx="12" type="sldNum"/>
          </p:nvPr>
        </p:nvSpPr>
        <p:spPr>
          <a:xfrm>
            <a:off x="7543800" y="6245225"/>
            <a:ext cx="1143000" cy="3079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
        <p:nvSpPr>
          <p:cNvPr id="146" name="Shape 146"/>
          <p:cNvSpPr txBox="1"/>
          <p:nvPr>
            <p:ph idx="10" type="dt"/>
          </p:nvPr>
        </p:nvSpPr>
        <p:spPr>
          <a:xfrm>
            <a:off x="914400" y="6248400"/>
            <a:ext cx="1143000" cy="3047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Tree>
  </p:cSld>
  <p:clrMap accent1="accent1" accent2="accent2" accent3="accent3" accent4="accent4" accent5="accent5" accent6="accent6" bg1="lt1" bg2="dk2" tx1="dk1" tx2="lt2" folHlink="folHlink" hlink="hlink"/>
  <p:sldLayoutIdLst>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hyperlink" Target="http://www.pressconnect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pressconnect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idx="1" type="body"/>
          </p:nvPr>
        </p:nvSpPr>
        <p:spPr>
          <a:xfrm>
            <a:off x="4876800" y="2057400"/>
            <a:ext cx="3809999"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Noto Sans Symbols"/>
              <a:buNone/>
            </a:pPr>
            <a:r>
              <a:rPr b="1" i="0" lang="en-US" sz="2800" u="none" cap="none" strike="noStrike">
                <a:solidFill>
                  <a:schemeClr val="dk1"/>
                </a:solidFill>
                <a:latin typeface="Arial"/>
                <a:ea typeface="Arial"/>
                <a:cs typeface="Arial"/>
                <a:sym typeface="Arial"/>
              </a:rPr>
              <a:t>	</a:t>
            </a:r>
            <a:r>
              <a:rPr b="1" i="0" lang="en-US" sz="2800" u="none" cap="none" strike="noStrike">
                <a:solidFill>
                  <a:srgbClr val="FF0000"/>
                </a:solidFill>
                <a:latin typeface="Arial"/>
                <a:ea typeface="Arial"/>
                <a:cs typeface="Arial"/>
                <a:sym typeface="Arial"/>
              </a:rPr>
              <a:t>Inverted Pyramid</a:t>
            </a:r>
          </a:p>
          <a:p>
            <a:pPr indent="-342900" lvl="0" marL="342900" marR="0" rtl="0" algn="l">
              <a:lnSpc>
                <a:spcPct val="90000"/>
              </a:lnSpc>
              <a:spcBef>
                <a:spcPts val="560"/>
              </a:spcBef>
              <a:spcAft>
                <a:spcPts val="0"/>
              </a:spcAft>
              <a:buClr>
                <a:schemeClr val="dk1"/>
              </a:buClr>
              <a:buSzPct val="100000"/>
              <a:buFont typeface="Noto Sans Symbols"/>
              <a:buChar char="▪"/>
            </a:pPr>
            <a:r>
              <a:rPr b="0" i="0" lang="en-US" sz="2800" u="none" cap="none" strike="noStrike">
                <a:solidFill>
                  <a:schemeClr val="dk1"/>
                </a:solidFill>
                <a:latin typeface="Arial"/>
                <a:ea typeface="Arial"/>
                <a:cs typeface="Arial"/>
                <a:sym typeface="Arial"/>
              </a:rPr>
              <a:t>The Inverted Pyramid of news suggests that news be told in order of most interesting or important to least interesting or important</a:t>
            </a:r>
          </a:p>
        </p:txBody>
      </p:sp>
      <p:pic>
        <p:nvPicPr>
          <p:cNvPr id="158" name="Shape 158"/>
          <p:cNvPicPr preferRelativeResize="0"/>
          <p:nvPr>
            <p:ph idx="2" type="clipArt"/>
          </p:nvPr>
        </p:nvPicPr>
        <p:blipFill rotWithShape="1">
          <a:blip r:embed="rId3">
            <a:alphaModFix/>
          </a:blip>
          <a:srcRect b="0" l="0" r="0" t="0"/>
          <a:stretch/>
        </p:blipFill>
        <p:spPr>
          <a:xfrm>
            <a:off x="914400" y="2276475"/>
            <a:ext cx="3809999" cy="3522662"/>
          </a:xfrm>
          <a:prstGeom prst="rect">
            <a:avLst/>
          </a:prstGeom>
          <a:noFill/>
          <a:ln>
            <a:noFill/>
          </a:ln>
        </p:spPr>
      </p:pic>
      <p:sp>
        <p:nvSpPr>
          <p:cNvPr id="159" name="Shape 159"/>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News Writing</a:t>
            </a:r>
          </a:p>
        </p:txBody>
      </p:sp>
      <p:sp>
        <p:nvSpPr>
          <p:cNvPr id="160" name="Shape 160"/>
          <p:cNvSpPr txBox="1"/>
          <p:nvPr/>
        </p:nvSpPr>
        <p:spPr>
          <a:xfrm>
            <a:off x="1600200" y="2863850"/>
            <a:ext cx="2438399" cy="7016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2000" u="none">
                <a:solidFill>
                  <a:schemeClr val="dk1"/>
                </a:solidFill>
                <a:latin typeface="Arial"/>
                <a:ea typeface="Arial"/>
                <a:cs typeface="Arial"/>
                <a:sym typeface="Arial"/>
              </a:rPr>
              <a:t>Most interesting or most important</a:t>
            </a:r>
          </a:p>
        </p:txBody>
      </p:sp>
      <p:sp>
        <p:nvSpPr>
          <p:cNvPr id="161" name="Shape 161"/>
          <p:cNvSpPr txBox="1"/>
          <p:nvPr/>
        </p:nvSpPr>
        <p:spPr>
          <a:xfrm>
            <a:off x="2209800" y="3810000"/>
            <a:ext cx="1219199" cy="10064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500" u="none">
                <a:solidFill>
                  <a:schemeClr val="dk1"/>
                </a:solidFill>
                <a:latin typeface="Arial"/>
                <a:ea typeface="Arial"/>
                <a:cs typeface="Arial"/>
                <a:sym typeface="Arial"/>
              </a:rPr>
              <a:t>Least interesting or least important</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xEl>
                                              <p:pRg end="0" st="0"/>
                                            </p:txEl>
                                          </p:spTgt>
                                        </p:tgtEl>
                                        <p:attrNameLst>
                                          <p:attrName>style.visibility</p:attrName>
                                        </p:attrNameLst>
                                      </p:cBhvr>
                                      <p:to>
                                        <p:strVal val="visible"/>
                                      </p:to>
                                    </p:set>
                                    <p:animEffect filter="fade" transition="in">
                                      <p:cBhvr>
                                        <p:cTn dur="500"/>
                                        <p:tgtEl>
                                          <p:spTgt spid="1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xEl>
                                              <p:pRg end="1" st="1"/>
                                            </p:txEl>
                                          </p:spTgt>
                                        </p:tgtEl>
                                        <p:attrNameLst>
                                          <p:attrName>style.visibility</p:attrName>
                                        </p:attrNameLst>
                                      </p:cBhvr>
                                      <p:to>
                                        <p:strVal val="visible"/>
                                      </p:to>
                                    </p:set>
                                    <p:animEffect filter="fade" transition="in">
                                      <p:cBhvr>
                                        <p:cTn dur="500"/>
                                        <p:tgtEl>
                                          <p:spTgt spid="15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224" name="Shape 224"/>
          <p:cNvSpPr txBox="1"/>
          <p:nvPr>
            <p:ph idx="1" type="body"/>
          </p:nvPr>
        </p:nvSpPr>
        <p:spPr>
          <a:xfrm>
            <a:off x="4876800" y="2057400"/>
            <a:ext cx="3809999"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Noto Sans Symbols"/>
              <a:buNone/>
            </a:pPr>
            <a:r>
              <a:rPr b="1" i="0" lang="en-US" sz="2800" u="none" cap="none" strike="noStrike">
                <a:solidFill>
                  <a:schemeClr val="dk1"/>
                </a:solidFill>
                <a:latin typeface="Arial"/>
                <a:ea typeface="Arial"/>
                <a:cs typeface="Arial"/>
                <a:sym typeface="Arial"/>
              </a:rPr>
              <a:t>	</a:t>
            </a:r>
            <a:r>
              <a:rPr b="1" i="0" lang="en-US" sz="2800" u="none" cap="none" strike="noStrike">
                <a:solidFill>
                  <a:srgbClr val="FF0000"/>
                </a:solidFill>
                <a:latin typeface="Arial"/>
                <a:ea typeface="Arial"/>
                <a:cs typeface="Arial"/>
                <a:sym typeface="Arial"/>
              </a:rPr>
              <a:t>Too Many Choices?</a:t>
            </a:r>
          </a:p>
          <a:p>
            <a:pPr indent="-342900" lvl="0" marL="342900" marR="0" rtl="0" algn="l">
              <a:lnSpc>
                <a:spcPct val="90000"/>
              </a:lnSpc>
              <a:spcBef>
                <a:spcPts val="560"/>
              </a:spcBef>
              <a:spcAft>
                <a:spcPts val="0"/>
              </a:spcAft>
              <a:buClr>
                <a:schemeClr val="dk1"/>
              </a:buClr>
              <a:buSzPct val="100000"/>
              <a:buFont typeface="Noto Sans Symbols"/>
              <a:buChar char="▪"/>
            </a:pPr>
            <a:r>
              <a:rPr b="0" i="0" lang="en-US" sz="2800" u="none" cap="none" strike="noStrike">
                <a:solidFill>
                  <a:schemeClr val="dk1"/>
                </a:solidFill>
                <a:latin typeface="Arial"/>
                <a:ea typeface="Arial"/>
                <a:cs typeface="Arial"/>
                <a:sym typeface="Arial"/>
              </a:rPr>
              <a:t>For local news, which is what we will be writing, it is important to know that most readers want to know news in this order:</a:t>
            </a:r>
          </a:p>
        </p:txBody>
      </p:sp>
      <p:pic>
        <p:nvPicPr>
          <p:cNvPr id="225" name="Shape 225"/>
          <p:cNvPicPr preferRelativeResize="0"/>
          <p:nvPr>
            <p:ph idx="2" type="clipArt"/>
          </p:nvPr>
        </p:nvPicPr>
        <p:blipFill rotWithShape="1">
          <a:blip r:embed="rId3">
            <a:alphaModFix/>
          </a:blip>
          <a:srcRect b="0" l="0" r="0" t="0"/>
          <a:stretch/>
        </p:blipFill>
        <p:spPr>
          <a:xfrm>
            <a:off x="1231900" y="2057400"/>
            <a:ext cx="3173411" cy="3962399"/>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0" st="0"/>
                                            </p:txEl>
                                          </p:spTgt>
                                        </p:tgtEl>
                                        <p:attrNameLst>
                                          <p:attrName>style.visibility</p:attrName>
                                        </p:attrNameLst>
                                      </p:cBhvr>
                                      <p:to>
                                        <p:strVal val="visible"/>
                                      </p:to>
                                    </p:set>
                                    <p:animEffect filter="fade" transition="in">
                                      <p:cBhvr>
                                        <p:cTn dur="500"/>
                                        <p:tgtEl>
                                          <p:spTgt spid="2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1" st="1"/>
                                            </p:txEl>
                                          </p:spTgt>
                                        </p:tgtEl>
                                        <p:attrNameLst>
                                          <p:attrName>style.visibility</p:attrName>
                                        </p:attrNameLst>
                                      </p:cBhvr>
                                      <p:to>
                                        <p:strVal val="visible"/>
                                      </p:to>
                                    </p:set>
                                    <p:animEffect filter="fade" transition="in">
                                      <p:cBhvr>
                                        <p:cTn dur="500"/>
                                        <p:tgtEl>
                                          <p:spTgt spid="224">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231" name="Shape 231"/>
          <p:cNvSpPr txBox="1"/>
          <p:nvPr>
            <p:ph idx="1" type="body"/>
          </p:nvPr>
        </p:nvSpPr>
        <p:spPr>
          <a:xfrm>
            <a:off x="914400" y="2057400"/>
            <a:ext cx="3809999" cy="3962399"/>
          </a:xfrm>
          <a:prstGeom prst="rect">
            <a:avLst/>
          </a:prstGeom>
          <a:noFill/>
          <a:ln>
            <a:noFill/>
          </a:ln>
        </p:spPr>
        <p:txBody>
          <a:bodyPr anchorCtr="0" anchor="t" bIns="45700" lIns="91425" rIns="91425" tIns="45700">
            <a:noAutofit/>
          </a:bodyPr>
          <a:lstStyle/>
          <a:p>
            <a:pPr indent="-457200" lvl="0" marL="457200" marR="0" rtl="0" algn="l">
              <a:lnSpc>
                <a:spcPct val="90000"/>
              </a:lnSpc>
              <a:spcBef>
                <a:spcPts val="0"/>
              </a:spcBef>
              <a:spcAft>
                <a:spcPts val="0"/>
              </a:spcAft>
              <a:buClr>
                <a:srgbClr val="0080FF"/>
              </a:buClr>
              <a:buSzPct val="25000"/>
              <a:buFont typeface="Noto Sans Symbols"/>
              <a:buNone/>
            </a:pPr>
            <a:r>
              <a:rPr b="1" i="0" lang="en-US" sz="2700" u="none" cap="none" strike="noStrike">
                <a:solidFill>
                  <a:srgbClr val="0080FF"/>
                </a:solidFill>
                <a:latin typeface="Arial"/>
                <a:ea typeface="Arial"/>
                <a:cs typeface="Arial"/>
                <a:sym typeface="Arial"/>
              </a:rPr>
              <a:t>1.</a:t>
            </a:r>
            <a:r>
              <a:rPr b="0" i="0" lang="en-US" sz="2700" u="none" cap="none" strike="noStrike">
                <a:solidFill>
                  <a:schemeClr val="dk1"/>
                </a:solidFill>
                <a:latin typeface="Arial"/>
                <a:ea typeface="Arial"/>
                <a:cs typeface="Arial"/>
                <a:sym typeface="Arial"/>
              </a:rPr>
              <a:t> What happened and what will happen next?</a:t>
            </a:r>
          </a:p>
          <a:p>
            <a:pPr indent="-457200" lvl="0" marL="457200" marR="0" rtl="0" algn="l">
              <a:lnSpc>
                <a:spcPct val="90000"/>
              </a:lnSpc>
              <a:spcBef>
                <a:spcPts val="540"/>
              </a:spcBef>
              <a:spcAft>
                <a:spcPts val="0"/>
              </a:spcAft>
              <a:buClr>
                <a:schemeClr val="dk1"/>
              </a:buClr>
              <a:buSzPct val="25000"/>
              <a:buFont typeface="Noto Sans Symbols"/>
              <a:buNone/>
            </a:pPr>
            <a:r>
              <a:t/>
            </a:r>
            <a:endParaRPr b="0" i="0" sz="2700" u="none" cap="none" strike="noStrike">
              <a:solidFill>
                <a:schemeClr val="dk1"/>
              </a:solidFill>
              <a:latin typeface="Arial"/>
              <a:ea typeface="Arial"/>
              <a:cs typeface="Arial"/>
              <a:sym typeface="Arial"/>
            </a:endParaRPr>
          </a:p>
          <a:p>
            <a:pPr indent="-457200" lvl="0" marL="457200" marR="0" rtl="0" algn="l">
              <a:lnSpc>
                <a:spcPct val="90000"/>
              </a:lnSpc>
              <a:spcBef>
                <a:spcPts val="540"/>
              </a:spcBef>
              <a:spcAft>
                <a:spcPts val="0"/>
              </a:spcAft>
              <a:buClr>
                <a:srgbClr val="0080FF"/>
              </a:buClr>
              <a:buSzPct val="25000"/>
              <a:buFont typeface="Noto Sans Symbols"/>
              <a:buNone/>
            </a:pPr>
            <a:r>
              <a:rPr b="1" i="0" lang="en-US" sz="2700" u="none" cap="none" strike="noStrike">
                <a:solidFill>
                  <a:srgbClr val="0080FF"/>
                </a:solidFill>
                <a:latin typeface="Arial"/>
                <a:ea typeface="Arial"/>
                <a:cs typeface="Arial"/>
                <a:sym typeface="Arial"/>
              </a:rPr>
              <a:t>2.</a:t>
            </a:r>
            <a:r>
              <a:rPr b="0" i="0" lang="en-US" sz="2700" u="none" cap="none" strike="noStrike">
                <a:solidFill>
                  <a:schemeClr val="dk1"/>
                </a:solidFill>
                <a:latin typeface="Arial"/>
                <a:ea typeface="Arial"/>
                <a:cs typeface="Arial"/>
                <a:sym typeface="Arial"/>
              </a:rPr>
              <a:t> Who was involved?</a:t>
            </a:r>
          </a:p>
          <a:p>
            <a:pPr indent="-457200" lvl="0" marL="457200" marR="0" rtl="0" algn="l">
              <a:lnSpc>
                <a:spcPct val="90000"/>
              </a:lnSpc>
              <a:spcBef>
                <a:spcPts val="540"/>
              </a:spcBef>
              <a:spcAft>
                <a:spcPts val="0"/>
              </a:spcAft>
              <a:buClr>
                <a:schemeClr val="dk1"/>
              </a:buClr>
              <a:buSzPct val="25000"/>
              <a:buFont typeface="Noto Sans Symbols"/>
              <a:buNone/>
            </a:pPr>
            <a:r>
              <a:t/>
            </a:r>
            <a:endParaRPr b="0" i="0" sz="2700" u="none" cap="none" strike="noStrike">
              <a:solidFill>
                <a:schemeClr val="dk1"/>
              </a:solidFill>
              <a:latin typeface="Arial"/>
              <a:ea typeface="Arial"/>
              <a:cs typeface="Arial"/>
              <a:sym typeface="Arial"/>
            </a:endParaRPr>
          </a:p>
          <a:p>
            <a:pPr indent="-457200" lvl="0" marL="457200" marR="0" rtl="0" algn="l">
              <a:lnSpc>
                <a:spcPct val="90000"/>
              </a:lnSpc>
              <a:spcBef>
                <a:spcPts val="540"/>
              </a:spcBef>
              <a:spcAft>
                <a:spcPts val="0"/>
              </a:spcAft>
              <a:buClr>
                <a:srgbClr val="0080FF"/>
              </a:buClr>
              <a:buSzPct val="25000"/>
              <a:buFont typeface="Noto Sans Symbols"/>
              <a:buNone/>
            </a:pPr>
            <a:r>
              <a:rPr b="1" i="0" lang="en-US" sz="2700" u="none" cap="none" strike="noStrike">
                <a:solidFill>
                  <a:srgbClr val="0080FF"/>
                </a:solidFill>
                <a:latin typeface="Arial"/>
                <a:ea typeface="Arial"/>
                <a:cs typeface="Arial"/>
                <a:sym typeface="Arial"/>
              </a:rPr>
              <a:t>And then…</a:t>
            </a:r>
          </a:p>
          <a:p>
            <a:pPr indent="-457200" lvl="0" marL="457200" marR="0" rtl="0" algn="l">
              <a:lnSpc>
                <a:spcPct val="90000"/>
              </a:lnSpc>
              <a:spcBef>
                <a:spcPts val="540"/>
              </a:spcBef>
              <a:spcAft>
                <a:spcPts val="0"/>
              </a:spcAft>
              <a:buClr>
                <a:schemeClr val="dk1"/>
              </a:buClr>
              <a:buSzPct val="25000"/>
              <a:buFont typeface="Noto Sans Symbols"/>
              <a:buNone/>
            </a:pPr>
            <a:r>
              <a:rPr b="0" i="0" lang="en-US" sz="2700" u="none" cap="none" strike="noStrike">
                <a:solidFill>
                  <a:schemeClr val="dk1"/>
                </a:solidFill>
                <a:latin typeface="Arial"/>
                <a:ea typeface="Arial"/>
                <a:cs typeface="Arial"/>
                <a:sym typeface="Arial"/>
              </a:rPr>
              <a:t>• When?	 • Where?</a:t>
            </a:r>
          </a:p>
          <a:p>
            <a:pPr indent="-457200" lvl="0" marL="457200" marR="0" rtl="0" algn="l">
              <a:lnSpc>
                <a:spcPct val="90000"/>
              </a:lnSpc>
              <a:spcBef>
                <a:spcPts val="540"/>
              </a:spcBef>
              <a:spcAft>
                <a:spcPts val="0"/>
              </a:spcAft>
              <a:buClr>
                <a:schemeClr val="dk1"/>
              </a:buClr>
              <a:buSzPct val="25000"/>
              <a:buFont typeface="Noto Sans Symbols"/>
              <a:buNone/>
            </a:pPr>
            <a:r>
              <a:rPr b="0" i="0" lang="en-US" sz="2700" u="none" cap="none" strike="noStrike">
                <a:solidFill>
                  <a:schemeClr val="dk1"/>
                </a:solidFill>
                <a:latin typeface="Arial"/>
                <a:ea typeface="Arial"/>
                <a:cs typeface="Arial"/>
                <a:sym typeface="Arial"/>
              </a:rPr>
              <a:t>• How?	 • Why?</a:t>
            </a:r>
          </a:p>
        </p:txBody>
      </p:sp>
      <p:pic>
        <p:nvPicPr>
          <p:cNvPr id="232" name="Shape 232"/>
          <p:cNvPicPr preferRelativeResize="0"/>
          <p:nvPr>
            <p:ph idx="2" type="clipArt"/>
          </p:nvPr>
        </p:nvPicPr>
        <p:blipFill rotWithShape="1">
          <a:blip r:embed="rId3">
            <a:alphaModFix/>
          </a:blip>
          <a:srcRect b="0" l="0" r="0" t="0"/>
          <a:stretch/>
        </p:blipFill>
        <p:spPr>
          <a:xfrm>
            <a:off x="4876800" y="2171700"/>
            <a:ext cx="3809999" cy="3732211"/>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32"/>
                                        </p:tgtEl>
                                        <p:attrNameLst>
                                          <p:attrName>style.visibility</p:attrName>
                                        </p:attrNameLst>
                                      </p:cBhvr>
                                      <p:to>
                                        <p:strVal val="visible"/>
                                      </p:to>
                                    </p:set>
                                    <p:anim calcmode="lin" valueType="num">
                                      <p:cBhvr additive="base">
                                        <p:cTn dur="500"/>
                                        <p:tgtEl>
                                          <p:spTgt spid="232"/>
                                        </p:tgtEl>
                                        <p:attrNameLst>
                                          <p:attrName>ppt_w</p:attrName>
                                        </p:attrNameLst>
                                      </p:cBhvr>
                                      <p:tavLst>
                                        <p:tav fmla="" tm="0">
                                          <p:val>
                                            <p:strVal val="0"/>
                                          </p:val>
                                        </p:tav>
                                        <p:tav fmla="" tm="100000">
                                          <p:val>
                                            <p:strVal val="#ppt_w"/>
                                          </p:val>
                                        </p:tav>
                                      </p:tavLst>
                                    </p:anim>
                                    <p:anim calcmode="lin" valueType="num">
                                      <p:cBhvr additive="base">
                                        <p:cTn dur="500"/>
                                        <p:tgtEl>
                                          <p:spTgt spid="232"/>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0" st="0"/>
                                            </p:txEl>
                                          </p:spTgt>
                                        </p:tgtEl>
                                        <p:attrNameLst>
                                          <p:attrName>style.visibility</p:attrName>
                                        </p:attrNameLst>
                                      </p:cBhvr>
                                      <p:to>
                                        <p:strVal val="visible"/>
                                      </p:to>
                                    </p:set>
                                    <p:animEffect filter="fade" transition="in">
                                      <p:cBhvr>
                                        <p:cTn dur="500"/>
                                        <p:tgtEl>
                                          <p:spTgt spid="2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1" st="1"/>
                                            </p:txEl>
                                          </p:spTgt>
                                        </p:tgtEl>
                                        <p:attrNameLst>
                                          <p:attrName>style.visibility</p:attrName>
                                        </p:attrNameLst>
                                      </p:cBhvr>
                                      <p:to>
                                        <p:strVal val="visible"/>
                                      </p:to>
                                    </p:set>
                                    <p:animEffect filter="fade" transition="in">
                                      <p:cBhvr>
                                        <p:cTn dur="500"/>
                                        <p:tgtEl>
                                          <p:spTgt spid="23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2" st="2"/>
                                            </p:txEl>
                                          </p:spTgt>
                                        </p:tgtEl>
                                        <p:attrNameLst>
                                          <p:attrName>style.visibility</p:attrName>
                                        </p:attrNameLst>
                                      </p:cBhvr>
                                      <p:to>
                                        <p:strVal val="visible"/>
                                      </p:to>
                                    </p:set>
                                    <p:animEffect filter="fade" transition="in">
                                      <p:cBhvr>
                                        <p:cTn dur="500"/>
                                        <p:tgtEl>
                                          <p:spTgt spid="23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3" st="3"/>
                                            </p:txEl>
                                          </p:spTgt>
                                        </p:tgtEl>
                                        <p:attrNameLst>
                                          <p:attrName>style.visibility</p:attrName>
                                        </p:attrNameLst>
                                      </p:cBhvr>
                                      <p:to>
                                        <p:strVal val="visible"/>
                                      </p:to>
                                    </p:set>
                                    <p:animEffect filter="fade" transition="in">
                                      <p:cBhvr>
                                        <p:cTn dur="500"/>
                                        <p:tgtEl>
                                          <p:spTgt spid="23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4" st="4"/>
                                            </p:txEl>
                                          </p:spTgt>
                                        </p:tgtEl>
                                        <p:attrNameLst>
                                          <p:attrName>style.visibility</p:attrName>
                                        </p:attrNameLst>
                                      </p:cBhvr>
                                      <p:to>
                                        <p:strVal val="visible"/>
                                      </p:to>
                                    </p:set>
                                    <p:animEffect filter="fade" transition="in">
                                      <p:cBhvr>
                                        <p:cTn dur="500"/>
                                        <p:tgtEl>
                                          <p:spTgt spid="23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5" st="5"/>
                                            </p:txEl>
                                          </p:spTgt>
                                        </p:tgtEl>
                                        <p:attrNameLst>
                                          <p:attrName>style.visibility</p:attrName>
                                        </p:attrNameLst>
                                      </p:cBhvr>
                                      <p:to>
                                        <p:strVal val="visible"/>
                                      </p:to>
                                    </p:set>
                                    <p:animEffect filter="fade" transition="in">
                                      <p:cBhvr>
                                        <p:cTn dur="500"/>
                                        <p:tgtEl>
                                          <p:spTgt spid="23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6" st="6"/>
                                            </p:txEl>
                                          </p:spTgt>
                                        </p:tgtEl>
                                        <p:attrNameLst>
                                          <p:attrName>style.visibility</p:attrName>
                                        </p:attrNameLst>
                                      </p:cBhvr>
                                      <p:to>
                                        <p:strVal val="visible"/>
                                      </p:to>
                                    </p:set>
                                    <p:animEffect filter="fade" transition="in">
                                      <p:cBhvr>
                                        <p:cTn dur="500"/>
                                        <p:tgtEl>
                                          <p:spTgt spid="23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Try Your </a:t>
            </a:r>
            <a:r>
              <a:rPr b="1" i="0" lang="en-US" sz="4400" u="none" cap="none" strike="noStrike">
                <a:solidFill>
                  <a:srgbClr val="FF0000"/>
                </a:solidFill>
                <a:latin typeface="Arial"/>
                <a:ea typeface="Arial"/>
                <a:cs typeface="Arial"/>
                <a:sym typeface="Arial"/>
              </a:rPr>
              <a:t>“Lead”</a:t>
            </a:r>
            <a:r>
              <a:rPr b="1" i="0" lang="en-US" sz="4400" u="none" cap="none" strike="noStrike">
                <a:solidFill>
                  <a:schemeClr val="dk2"/>
                </a:solidFill>
                <a:latin typeface="Arial"/>
                <a:ea typeface="Arial"/>
                <a:cs typeface="Arial"/>
                <a:sym typeface="Arial"/>
              </a:rPr>
              <a:t> Hand</a:t>
            </a:r>
          </a:p>
        </p:txBody>
      </p:sp>
      <p:sp>
        <p:nvSpPr>
          <p:cNvPr id="238" name="Shape 238"/>
          <p:cNvSpPr txBox="1"/>
          <p:nvPr>
            <p:ph idx="1" type="body"/>
          </p:nvPr>
        </p:nvSpPr>
        <p:spPr>
          <a:xfrm>
            <a:off x="762000" y="2209800"/>
            <a:ext cx="7772400"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Noto Sans Symbols"/>
              <a:buNone/>
            </a:pPr>
            <a:r>
              <a:rPr b="0" i="0" lang="en-US" sz="2200" u="none" cap="none" strike="noStrike">
                <a:solidFill>
                  <a:schemeClr val="dk1"/>
                </a:solidFill>
                <a:latin typeface="Arial"/>
                <a:ea typeface="Arial"/>
                <a:cs typeface="Arial"/>
                <a:sym typeface="Arial"/>
              </a:rPr>
              <a:t>	Senior Scholar Night at Newark Valley last night. About 250 people showed up. Seniors who applied for and won scholarships were called up to the stage to accept their awards. 7 seniors won scholarships of $1,000 or more and 13 more earned scholarships of at least $500. Punch and cookies were served in the cafeteria after the event, which lasted from 6 until 8:30 p.m. It is the third straight year Newark Valley held such an event. “It’s become quite a nice evening for parents and teachers and students to get together to celebrate the accomplishments of our young men and women.” That statement was taken from Mrs. Grant, who is the superintendent of schools.</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Effect filter="fade" transition="in">
                                      <p:cBhvr>
                                        <p:cTn dur="500"/>
                                        <p:tgtEl>
                                          <p:spTgt spid="23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News Writing</a:t>
            </a:r>
          </a:p>
        </p:txBody>
      </p:sp>
      <p:sp>
        <p:nvSpPr>
          <p:cNvPr id="167" name="Shape 167"/>
          <p:cNvSpPr txBox="1"/>
          <p:nvPr>
            <p:ph idx="1" type="body"/>
          </p:nvPr>
        </p:nvSpPr>
        <p:spPr>
          <a:xfrm>
            <a:off x="914400" y="2057400"/>
            <a:ext cx="3809999" cy="3962399"/>
          </a:xfrm>
          <a:prstGeom prst="rect">
            <a:avLst/>
          </a:prstGeom>
          <a:noFill/>
          <a:ln>
            <a:noFill/>
          </a:ln>
        </p:spPr>
        <p:txBody>
          <a:bodyPr anchorCtr="0" anchor="t" bIns="45700" lIns="91425" rIns="91425" tIns="45700">
            <a:noAutofit/>
          </a:bodyPr>
          <a:lstStyle/>
          <a:p>
            <a:pPr indent="-342900" lvl="0" marL="342900" marR="0" rtl="0" algn="ctr">
              <a:lnSpc>
                <a:spcPct val="90000"/>
              </a:lnSpc>
              <a:spcBef>
                <a:spcPts val="0"/>
              </a:spcBef>
              <a:spcAft>
                <a:spcPts val="0"/>
              </a:spcAft>
              <a:buClr>
                <a:schemeClr val="dk1"/>
              </a:buClr>
              <a:buSzPct val="25000"/>
              <a:buFont typeface="Noto Sans Symbols"/>
              <a:buNone/>
            </a:pPr>
            <a:r>
              <a:rPr b="0" i="0" lang="en-US" sz="2800" u="none" cap="none" strike="noStrike">
                <a:solidFill>
                  <a:schemeClr val="dk1"/>
                </a:solidFill>
                <a:latin typeface="Arial"/>
                <a:ea typeface="Arial"/>
                <a:cs typeface="Arial"/>
                <a:sym typeface="Arial"/>
              </a:rPr>
              <a:t> 	Most Important</a:t>
            </a:r>
          </a:p>
          <a:p>
            <a:pPr indent="-342900" lvl="0" marL="342900" marR="0" rtl="0" algn="ctr">
              <a:lnSpc>
                <a:spcPct val="90000"/>
              </a:lnSpc>
              <a:spcBef>
                <a:spcPts val="560"/>
              </a:spcBef>
              <a:spcAft>
                <a:spcPts val="0"/>
              </a:spcAft>
              <a:buClr>
                <a:schemeClr val="dk1"/>
              </a:buClr>
              <a:buSzPct val="25000"/>
              <a:buFont typeface="Noto Sans Symbols"/>
              <a:buNone/>
            </a:pPr>
            <a:r>
              <a:rPr b="0" i="0" lang="en-US" sz="2800" u="none" cap="none" strike="noStrike">
                <a:solidFill>
                  <a:schemeClr val="dk1"/>
                </a:solidFill>
                <a:latin typeface="Arial"/>
                <a:ea typeface="Arial"/>
                <a:cs typeface="Arial"/>
                <a:sym typeface="Arial"/>
              </a:rPr>
              <a:t>   or Interesting</a:t>
            </a:r>
          </a:p>
          <a:p>
            <a:pPr indent="-342900" lvl="0" marL="342900" marR="0" rtl="0" algn="ctr">
              <a:lnSpc>
                <a:spcPct val="90000"/>
              </a:lnSpc>
              <a:spcBef>
                <a:spcPts val="560"/>
              </a:spcBef>
              <a:spcAft>
                <a:spcPts val="0"/>
              </a:spcAft>
              <a:buClr>
                <a:schemeClr val="dk1"/>
              </a:buClr>
              <a:buSzPct val="25000"/>
              <a:buFont typeface="Noto Sans Symbols"/>
              <a:buNone/>
            </a:pPr>
            <a:r>
              <a:t/>
            </a:r>
            <a:endParaRPr b="0" i="0" sz="2800" u="none" cap="none" strike="noStrike">
              <a:solidFill>
                <a:schemeClr val="dk1"/>
              </a:solidFill>
              <a:latin typeface="Arial"/>
              <a:ea typeface="Arial"/>
              <a:cs typeface="Arial"/>
              <a:sym typeface="Arial"/>
            </a:endParaRPr>
          </a:p>
          <a:p>
            <a:pPr indent="-342900" lvl="0" marL="342900" marR="0" rtl="0" algn="ctr">
              <a:lnSpc>
                <a:spcPct val="90000"/>
              </a:lnSpc>
              <a:spcBef>
                <a:spcPts val="560"/>
              </a:spcBef>
              <a:spcAft>
                <a:spcPts val="0"/>
              </a:spcAft>
              <a:buClr>
                <a:schemeClr val="dk1"/>
              </a:buClr>
              <a:buSzPct val="25000"/>
              <a:buFont typeface="Noto Sans Symbols"/>
              <a:buNone/>
            </a:pPr>
            <a:r>
              <a:t/>
            </a:r>
            <a:endParaRPr b="0" i="0" sz="2800" u="none" cap="none" strike="noStrike">
              <a:solidFill>
                <a:schemeClr val="dk1"/>
              </a:solidFill>
              <a:latin typeface="Arial"/>
              <a:ea typeface="Arial"/>
              <a:cs typeface="Arial"/>
              <a:sym typeface="Arial"/>
            </a:endParaRPr>
          </a:p>
          <a:p>
            <a:pPr indent="-342900" lvl="0" marL="342900" marR="0" rtl="0" algn="ctr">
              <a:lnSpc>
                <a:spcPct val="90000"/>
              </a:lnSpc>
              <a:spcBef>
                <a:spcPts val="560"/>
              </a:spcBef>
              <a:spcAft>
                <a:spcPts val="0"/>
              </a:spcAft>
              <a:buClr>
                <a:schemeClr val="dk1"/>
              </a:buClr>
              <a:buSzPct val="25000"/>
              <a:buFont typeface="Noto Sans Symbols"/>
              <a:buNone/>
            </a:pPr>
            <a:r>
              <a:t/>
            </a:r>
            <a:endParaRPr b="0" i="0" sz="2800" u="none" cap="none" strike="noStrike">
              <a:solidFill>
                <a:schemeClr val="dk1"/>
              </a:solidFill>
              <a:latin typeface="Arial"/>
              <a:ea typeface="Arial"/>
              <a:cs typeface="Arial"/>
              <a:sym typeface="Arial"/>
            </a:endParaRPr>
          </a:p>
          <a:p>
            <a:pPr indent="-342900" lvl="0" marL="342900" marR="0" rtl="0" algn="ctr">
              <a:lnSpc>
                <a:spcPct val="90000"/>
              </a:lnSpc>
              <a:spcBef>
                <a:spcPts val="560"/>
              </a:spcBef>
              <a:spcAft>
                <a:spcPts val="0"/>
              </a:spcAft>
              <a:buClr>
                <a:schemeClr val="dk1"/>
              </a:buClr>
              <a:buSzPct val="25000"/>
              <a:buFont typeface="Noto Sans Symbols"/>
              <a:buNone/>
            </a:pPr>
            <a:r>
              <a:t/>
            </a:r>
            <a:endParaRPr b="0" i="0" sz="2800" u="none" cap="none" strike="noStrike">
              <a:solidFill>
                <a:schemeClr val="dk1"/>
              </a:solidFill>
              <a:latin typeface="Arial"/>
              <a:ea typeface="Arial"/>
              <a:cs typeface="Arial"/>
              <a:sym typeface="Arial"/>
            </a:endParaRPr>
          </a:p>
          <a:p>
            <a:pPr indent="-342900" lvl="0" marL="342900" marR="0" rtl="0" algn="ctr">
              <a:lnSpc>
                <a:spcPct val="90000"/>
              </a:lnSpc>
              <a:spcBef>
                <a:spcPts val="560"/>
              </a:spcBef>
              <a:spcAft>
                <a:spcPts val="0"/>
              </a:spcAft>
              <a:buClr>
                <a:schemeClr val="dk1"/>
              </a:buClr>
              <a:buSzPct val="25000"/>
              <a:buFont typeface="Noto Sans Symbols"/>
              <a:buNone/>
            </a:pPr>
            <a:r>
              <a:rPr b="0" i="0" lang="en-US" sz="2800" u="none" cap="none" strike="noStrike">
                <a:solidFill>
                  <a:schemeClr val="dk1"/>
                </a:solidFill>
                <a:latin typeface="Arial"/>
                <a:ea typeface="Arial"/>
                <a:cs typeface="Arial"/>
                <a:sym typeface="Arial"/>
              </a:rPr>
              <a:t>Least Important</a:t>
            </a:r>
          </a:p>
          <a:p>
            <a:pPr indent="-342900" lvl="0" marL="342900" marR="0" rtl="0" algn="ctr">
              <a:lnSpc>
                <a:spcPct val="90000"/>
              </a:lnSpc>
              <a:spcBef>
                <a:spcPts val="560"/>
              </a:spcBef>
              <a:spcAft>
                <a:spcPts val="0"/>
              </a:spcAft>
              <a:buClr>
                <a:schemeClr val="dk1"/>
              </a:buClr>
              <a:buSzPct val="25000"/>
              <a:buFont typeface="Noto Sans Symbols"/>
              <a:buNone/>
            </a:pPr>
            <a:r>
              <a:rPr b="0" i="0" lang="en-US" sz="2800" u="none" cap="none" strike="noStrike">
                <a:solidFill>
                  <a:schemeClr val="dk1"/>
                </a:solidFill>
                <a:latin typeface="Arial"/>
                <a:ea typeface="Arial"/>
                <a:cs typeface="Arial"/>
                <a:sym typeface="Arial"/>
              </a:rPr>
              <a:t>or Interesting</a:t>
            </a:r>
          </a:p>
        </p:txBody>
      </p:sp>
      <p:pic>
        <p:nvPicPr>
          <p:cNvPr id="168" name="Shape 168"/>
          <p:cNvPicPr preferRelativeResize="0"/>
          <p:nvPr>
            <p:ph idx="2" type="clipArt"/>
          </p:nvPr>
        </p:nvPicPr>
        <p:blipFill rotWithShape="1">
          <a:blip r:embed="rId3">
            <a:alphaModFix/>
          </a:blip>
          <a:srcRect b="0" l="0" r="0" t="0"/>
          <a:stretch/>
        </p:blipFill>
        <p:spPr>
          <a:xfrm>
            <a:off x="4876800" y="2209800"/>
            <a:ext cx="3809999" cy="3659186"/>
          </a:xfrm>
          <a:prstGeom prst="rect">
            <a:avLst/>
          </a:prstGeom>
          <a:noFill/>
          <a:ln>
            <a:noFill/>
          </a:ln>
        </p:spPr>
      </p:pic>
      <p:cxnSp>
        <p:nvCxnSpPr>
          <p:cNvPr id="169" name="Shape 169"/>
          <p:cNvCxnSpPr/>
          <p:nvPr/>
        </p:nvCxnSpPr>
        <p:spPr>
          <a:xfrm>
            <a:off x="2819400" y="3048000"/>
            <a:ext cx="0" cy="1752600"/>
          </a:xfrm>
          <a:prstGeom prst="straightConnector1">
            <a:avLst/>
          </a:prstGeom>
          <a:noFill/>
          <a:ln cap="flat" cmpd="sng" w="53975">
            <a:solidFill>
              <a:schemeClr val="dk1"/>
            </a:solidFill>
            <a:prstDash val="solid"/>
            <a:miter/>
            <a:headEnd len="med" w="med" type="none"/>
            <a:tailEnd len="lg" w="lg" type="triangle"/>
          </a:ln>
        </p:spPr>
      </p:cxnSp>
      <p:sp>
        <p:nvSpPr>
          <p:cNvPr id="170" name="Shape 170"/>
          <p:cNvSpPr txBox="1"/>
          <p:nvPr/>
        </p:nvSpPr>
        <p:spPr>
          <a:xfrm>
            <a:off x="990600" y="6186487"/>
            <a:ext cx="3581399" cy="366711"/>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0000FF"/>
              </a:buClr>
              <a:buSzPct val="25000"/>
              <a:buFont typeface="Times New Roman"/>
              <a:buNone/>
            </a:pPr>
            <a:r>
              <a:rPr b="0" i="0" lang="en-US" sz="2000" u="sng">
                <a:solidFill>
                  <a:schemeClr val="hlink"/>
                </a:solidFill>
                <a:latin typeface="Times New Roman"/>
                <a:ea typeface="Times New Roman"/>
                <a:cs typeface="Times New Roman"/>
                <a:sym typeface="Times New Roman"/>
                <a:hlinkClick r:id="rId4"/>
              </a:rPr>
              <a:t>Pressconnects.com</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8"/>
                                        </p:tgtEl>
                                        <p:attrNameLst>
                                          <p:attrName>style.visibility</p:attrName>
                                        </p:attrNameLst>
                                      </p:cBhvr>
                                      <p:to>
                                        <p:strVal val="visible"/>
                                      </p:to>
                                    </p:set>
                                    <p:anim calcmode="lin" valueType="num">
                                      <p:cBhvr additive="base">
                                        <p:cTn dur="500"/>
                                        <p:tgtEl>
                                          <p:spTgt spid="16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69"/>
                                        </p:tgtEl>
                                        <p:attrNameLst>
                                          <p:attrName>style.visibility</p:attrName>
                                        </p:attrNameLst>
                                      </p:cBhvr>
                                      <p:to>
                                        <p:strVal val="visible"/>
                                      </p:to>
                                    </p:set>
                                    <p:anim calcmode="lin" valueType="num">
                                      <p:cBhvr additive="base">
                                        <p:cTn dur="500"/>
                                        <p:tgtEl>
                                          <p:spTgt spid="16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5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News Writing</a:t>
            </a:r>
          </a:p>
        </p:txBody>
      </p:sp>
      <p:sp>
        <p:nvSpPr>
          <p:cNvPr id="176" name="Shape 176"/>
          <p:cNvSpPr txBox="1"/>
          <p:nvPr>
            <p:ph idx="1" type="body"/>
          </p:nvPr>
        </p:nvSpPr>
        <p:spPr>
          <a:xfrm>
            <a:off x="838200" y="2133600"/>
            <a:ext cx="3809999"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Noto Sans Symbols"/>
              <a:buChar char="▪"/>
            </a:pPr>
            <a:r>
              <a:rPr b="0" i="0" lang="en-US" sz="2400" u="none" cap="none" strike="noStrike">
                <a:solidFill>
                  <a:schemeClr val="dk1"/>
                </a:solidFill>
                <a:latin typeface="Arial"/>
                <a:ea typeface="Arial"/>
                <a:cs typeface="Arial"/>
                <a:sym typeface="Arial"/>
              </a:rPr>
              <a:t>Jack and Jill went up the hill to fetch a pail of water.</a:t>
            </a:r>
          </a:p>
          <a:p>
            <a:pPr indent="-342900" lvl="0" marL="342900" marR="0" rtl="0" algn="l">
              <a:lnSpc>
                <a:spcPct val="90000"/>
              </a:lnSpc>
              <a:spcBef>
                <a:spcPts val="480"/>
              </a:spcBef>
              <a:spcAft>
                <a:spcPts val="0"/>
              </a:spcAft>
              <a:buClr>
                <a:schemeClr val="dk1"/>
              </a:buClr>
              <a:buSzPct val="25000"/>
              <a:buFont typeface="Noto Sans Symbols"/>
              <a:buNone/>
            </a:pPr>
            <a:r>
              <a:rPr b="0" i="0" lang="en-US" sz="2400" u="none" cap="none" strike="noStrike">
                <a:solidFill>
                  <a:schemeClr val="dk1"/>
                </a:solidFill>
                <a:latin typeface="Arial"/>
                <a:ea typeface="Arial"/>
                <a:cs typeface="Arial"/>
                <a:sym typeface="Arial"/>
              </a:rPr>
              <a:t>		</a:t>
            </a:r>
            <a:r>
              <a:rPr b="1" i="0" lang="en-US" sz="2400" u="none" cap="none" strike="noStrike">
                <a:solidFill>
                  <a:schemeClr val="dk1"/>
                </a:solidFill>
                <a:latin typeface="Arial"/>
                <a:ea typeface="Arial"/>
                <a:cs typeface="Arial"/>
                <a:sym typeface="Arial"/>
              </a:rPr>
              <a:t>vs.</a:t>
            </a:r>
          </a:p>
          <a:p>
            <a:pPr indent="-342900" lvl="0" marL="342900" marR="0" rtl="0" algn="l">
              <a:lnSpc>
                <a:spcPct val="90000"/>
              </a:lnSpc>
              <a:spcBef>
                <a:spcPts val="480"/>
              </a:spcBef>
              <a:spcAft>
                <a:spcPts val="0"/>
              </a:spcAft>
              <a:buClr>
                <a:schemeClr val="dk1"/>
              </a:buClr>
              <a:buSzPct val="100000"/>
              <a:buFont typeface="Noto Sans Symbols"/>
              <a:buChar char="▪"/>
            </a:pPr>
            <a:r>
              <a:rPr b="0" i="0" lang="en-US" sz="2400" u="none" cap="none" strike="noStrike">
                <a:solidFill>
                  <a:schemeClr val="dk1"/>
                </a:solidFill>
                <a:latin typeface="Arial"/>
                <a:ea typeface="Arial"/>
                <a:cs typeface="Arial"/>
                <a:sym typeface="Arial"/>
              </a:rPr>
              <a:t>Jack suffered a skull fracture and Jill is in serious condition after the pair tumbled down a hill during their ritual water-carrying chores yesterday.</a:t>
            </a:r>
          </a:p>
        </p:txBody>
      </p:sp>
      <p:pic>
        <p:nvPicPr>
          <p:cNvPr id="177" name="Shape 177"/>
          <p:cNvPicPr preferRelativeResize="0"/>
          <p:nvPr>
            <p:ph idx="2" type="clipArt"/>
          </p:nvPr>
        </p:nvPicPr>
        <p:blipFill rotWithShape="1">
          <a:blip r:embed="rId3">
            <a:alphaModFix/>
          </a:blip>
          <a:srcRect b="0" l="0" r="0" t="0"/>
          <a:stretch/>
        </p:blipFill>
        <p:spPr>
          <a:xfrm>
            <a:off x="4876800" y="2208211"/>
            <a:ext cx="3809999" cy="3659186"/>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500"/>
                                        <p:tgtEl>
                                          <p:spTgt spid="17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1" st="1"/>
                                            </p:txEl>
                                          </p:spTgt>
                                        </p:tgtEl>
                                        <p:attrNameLst>
                                          <p:attrName>style.visibility</p:attrName>
                                        </p:attrNameLst>
                                      </p:cBhvr>
                                      <p:to>
                                        <p:strVal val="visible"/>
                                      </p:to>
                                    </p:set>
                                    <p:animEffect filter="fade" transition="in">
                                      <p:cBhvr>
                                        <p:cTn dur="500"/>
                                        <p:tgtEl>
                                          <p:spTgt spid="17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2" st="2"/>
                                            </p:txEl>
                                          </p:spTgt>
                                        </p:tgtEl>
                                        <p:attrNameLst>
                                          <p:attrName>style.visibility</p:attrName>
                                        </p:attrNameLst>
                                      </p:cBhvr>
                                      <p:to>
                                        <p:strVal val="visible"/>
                                      </p:to>
                                    </p:set>
                                    <p:animEffect filter="fade" transition="in">
                                      <p:cBhvr>
                                        <p:cTn dur="500"/>
                                        <p:tgtEl>
                                          <p:spTgt spid="17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News Writing</a:t>
            </a:r>
          </a:p>
        </p:txBody>
      </p:sp>
      <p:sp>
        <p:nvSpPr>
          <p:cNvPr id="183" name="Shape 183"/>
          <p:cNvSpPr txBox="1"/>
          <p:nvPr>
            <p:ph idx="1" type="body"/>
          </p:nvPr>
        </p:nvSpPr>
        <p:spPr>
          <a:xfrm>
            <a:off x="4876800" y="2057400"/>
            <a:ext cx="3962399"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Noto Sans Symbols"/>
              <a:buChar char="▪"/>
            </a:pPr>
            <a:r>
              <a:rPr b="0" i="0" lang="en-US" sz="2400" u="none" cap="none" strike="noStrike">
                <a:solidFill>
                  <a:schemeClr val="dk1"/>
                </a:solidFill>
                <a:latin typeface="Arial"/>
                <a:ea typeface="Arial"/>
                <a:cs typeface="Arial"/>
                <a:sym typeface="Arial"/>
              </a:rPr>
              <a:t>The Newark Valley boys’ baseball squad played a game yesterday afternoon.</a:t>
            </a:r>
          </a:p>
          <a:p>
            <a:pPr indent="-342900" lvl="0" marL="342900" marR="0" rtl="0" algn="l">
              <a:lnSpc>
                <a:spcPct val="90000"/>
              </a:lnSpc>
              <a:spcBef>
                <a:spcPts val="480"/>
              </a:spcBef>
              <a:spcAft>
                <a:spcPts val="0"/>
              </a:spcAft>
              <a:buClr>
                <a:schemeClr val="dk1"/>
              </a:buClr>
              <a:buSzPct val="25000"/>
              <a:buFont typeface="Noto Sans Symbols"/>
              <a:buNone/>
            </a:pPr>
            <a:r>
              <a:rPr b="0" i="0" lang="en-US" sz="2400" u="none" cap="none" strike="noStrike">
                <a:solidFill>
                  <a:schemeClr val="dk1"/>
                </a:solidFill>
                <a:latin typeface="Arial"/>
                <a:ea typeface="Arial"/>
                <a:cs typeface="Arial"/>
                <a:sym typeface="Arial"/>
              </a:rPr>
              <a:t>		</a:t>
            </a:r>
            <a:r>
              <a:rPr b="1" i="0" lang="en-US" sz="2400" u="none" cap="none" strike="noStrike">
                <a:solidFill>
                  <a:schemeClr val="dk1"/>
                </a:solidFill>
                <a:latin typeface="Arial"/>
                <a:ea typeface="Arial"/>
                <a:cs typeface="Arial"/>
                <a:sym typeface="Arial"/>
              </a:rPr>
              <a:t>vs.</a:t>
            </a:r>
          </a:p>
          <a:p>
            <a:pPr indent="-342900" lvl="0" marL="342900" marR="0" rtl="0" algn="l">
              <a:lnSpc>
                <a:spcPct val="90000"/>
              </a:lnSpc>
              <a:spcBef>
                <a:spcPts val="480"/>
              </a:spcBef>
              <a:spcAft>
                <a:spcPts val="0"/>
              </a:spcAft>
              <a:buClr>
                <a:schemeClr val="dk1"/>
              </a:buClr>
              <a:buSzPct val="100000"/>
              <a:buFont typeface="Noto Sans Symbols"/>
              <a:buChar char="▪"/>
            </a:pPr>
            <a:r>
              <a:rPr b="0" i="0" lang="en-US" sz="2400" u="none" cap="none" strike="noStrike">
                <a:solidFill>
                  <a:schemeClr val="dk1"/>
                </a:solidFill>
                <a:latin typeface="Arial"/>
                <a:ea typeface="Arial"/>
                <a:cs typeface="Arial"/>
                <a:sym typeface="Arial"/>
              </a:rPr>
              <a:t>The Newark Valley boys’ baseball squad beat Candor at home yesterday in a thrilling extra-inning showdown between neighboring rivals.</a:t>
            </a:r>
          </a:p>
        </p:txBody>
      </p:sp>
      <p:pic>
        <p:nvPicPr>
          <p:cNvPr id="184" name="Shape 184"/>
          <p:cNvPicPr preferRelativeResize="0"/>
          <p:nvPr>
            <p:ph idx="2" type="clipArt"/>
          </p:nvPr>
        </p:nvPicPr>
        <p:blipFill rotWithShape="1">
          <a:blip r:embed="rId3">
            <a:alphaModFix/>
          </a:blip>
          <a:srcRect b="0" l="0" r="0" t="0"/>
          <a:stretch/>
        </p:blipFill>
        <p:spPr>
          <a:xfrm>
            <a:off x="914400" y="2208211"/>
            <a:ext cx="3809999" cy="3659186"/>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3">
                                            <p:txEl>
                                              <p:pRg end="0" st="0"/>
                                            </p:txEl>
                                          </p:spTgt>
                                        </p:tgtEl>
                                        <p:attrNameLst>
                                          <p:attrName>style.visibility</p:attrName>
                                        </p:attrNameLst>
                                      </p:cBhvr>
                                      <p:to>
                                        <p:strVal val="visible"/>
                                      </p:to>
                                    </p:set>
                                    <p:anim calcmode="lin" valueType="num">
                                      <p:cBhvr additive="base">
                                        <p:cTn dur="500"/>
                                        <p:tgtEl>
                                          <p:spTgt spid="18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3">
                                            <p:txEl>
                                              <p:pRg end="1" st="1"/>
                                            </p:txEl>
                                          </p:spTgt>
                                        </p:tgtEl>
                                        <p:attrNameLst>
                                          <p:attrName>style.visibility</p:attrName>
                                        </p:attrNameLst>
                                      </p:cBhvr>
                                      <p:to>
                                        <p:strVal val="visible"/>
                                      </p:to>
                                    </p:set>
                                    <p:anim calcmode="lin" valueType="num">
                                      <p:cBhvr additive="base">
                                        <p:cTn dur="500"/>
                                        <p:tgtEl>
                                          <p:spTgt spid="18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3">
                                            <p:txEl>
                                              <p:pRg end="2" st="2"/>
                                            </p:txEl>
                                          </p:spTgt>
                                        </p:tgtEl>
                                        <p:attrNameLst>
                                          <p:attrName>style.visibility</p:attrName>
                                        </p:attrNameLst>
                                      </p:cBhvr>
                                      <p:to>
                                        <p:strVal val="visible"/>
                                      </p:to>
                                    </p:set>
                                    <p:anim calcmode="lin" valueType="num">
                                      <p:cBhvr additive="base">
                                        <p:cTn dur="500"/>
                                        <p:tgtEl>
                                          <p:spTgt spid="183">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190" name="Shape 190"/>
          <p:cNvSpPr txBox="1"/>
          <p:nvPr>
            <p:ph idx="1" type="body"/>
          </p:nvPr>
        </p:nvSpPr>
        <p:spPr>
          <a:xfrm>
            <a:off x="838200" y="2057400"/>
            <a:ext cx="3733800"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Noto Sans Symbols"/>
              <a:buChar char="▪"/>
            </a:pPr>
            <a:r>
              <a:rPr b="0" i="0" lang="en-US" sz="2800" u="none" cap="none" strike="noStrike">
                <a:solidFill>
                  <a:schemeClr val="dk1"/>
                </a:solidFill>
                <a:latin typeface="Arial"/>
                <a:ea typeface="Arial"/>
                <a:cs typeface="Arial"/>
                <a:sym typeface="Arial"/>
              </a:rPr>
              <a:t>Most journalists think the news </a:t>
            </a:r>
            <a:r>
              <a:rPr b="0" i="0" lang="en-US" sz="2800" u="none" cap="none" strike="noStrike">
                <a:solidFill>
                  <a:srgbClr val="FF0000"/>
                </a:solidFill>
                <a:latin typeface="Arial"/>
                <a:ea typeface="Arial"/>
                <a:cs typeface="Arial"/>
                <a:sym typeface="Arial"/>
              </a:rPr>
              <a:t>lead</a:t>
            </a:r>
            <a:r>
              <a:rPr b="0" i="0" lang="en-US" sz="2800" u="none" cap="none" strike="noStrike">
                <a:solidFill>
                  <a:schemeClr val="dk1"/>
                </a:solidFill>
                <a:latin typeface="Arial"/>
                <a:ea typeface="Arial"/>
                <a:cs typeface="Arial"/>
                <a:sym typeface="Arial"/>
              </a:rPr>
              <a:t> is the most important part of the news story. It is an art work of concise information that captures the </a:t>
            </a:r>
            <a:r>
              <a:rPr b="0" i="0" lang="en-US" sz="2800" u="none" cap="none" strike="noStrike">
                <a:solidFill>
                  <a:srgbClr val="FF0000"/>
                </a:solidFill>
                <a:latin typeface="Arial"/>
                <a:ea typeface="Arial"/>
                <a:cs typeface="Arial"/>
                <a:sym typeface="Arial"/>
              </a:rPr>
              <a:t>gist</a:t>
            </a:r>
            <a:r>
              <a:rPr b="0" i="0" lang="en-US" sz="2800" u="none" cap="none" strike="noStrike">
                <a:solidFill>
                  <a:schemeClr val="dk1"/>
                </a:solidFill>
                <a:latin typeface="Arial"/>
                <a:ea typeface="Arial"/>
                <a:cs typeface="Arial"/>
                <a:sym typeface="Arial"/>
              </a:rPr>
              <a:t> of a news story in one or two sentences.</a:t>
            </a:r>
          </a:p>
        </p:txBody>
      </p:sp>
      <p:pic>
        <p:nvPicPr>
          <p:cNvPr id="191" name="Shape 191"/>
          <p:cNvPicPr preferRelativeResize="0"/>
          <p:nvPr/>
        </p:nvPicPr>
        <p:blipFill rotWithShape="1">
          <a:blip r:embed="rId3">
            <a:alphaModFix/>
          </a:blip>
          <a:srcRect b="0" l="0" r="0" t="0"/>
          <a:stretch/>
        </p:blipFill>
        <p:spPr>
          <a:xfrm>
            <a:off x="4953000" y="2057400"/>
            <a:ext cx="3697287" cy="3886200"/>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91"/>
                                        </p:tgtEl>
                                        <p:attrNameLst>
                                          <p:attrName>style.visibility</p:attrName>
                                        </p:attrNameLst>
                                      </p:cBhvr>
                                      <p:to>
                                        <p:strVal val="visible"/>
                                      </p:to>
                                    </p:set>
                                    <p:anim calcmode="lin" valueType="num">
                                      <p:cBhvr additive="base">
                                        <p:cTn dur="500"/>
                                        <p:tgtEl>
                                          <p:spTgt spid="191"/>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xEl>
                                              <p:pRg end="0" st="0"/>
                                            </p:txEl>
                                          </p:spTgt>
                                        </p:tgtEl>
                                        <p:attrNameLst>
                                          <p:attrName>style.visibility</p:attrName>
                                        </p:attrNameLst>
                                      </p:cBhvr>
                                      <p:to>
                                        <p:strVal val="visible"/>
                                      </p:to>
                                    </p:set>
                                    <p:animEffect filter="fade" transition="in">
                                      <p:cBhvr>
                                        <p:cTn dur="500"/>
                                        <p:tgtEl>
                                          <p:spTgt spid="19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197" name="Shape 197"/>
          <p:cNvSpPr txBox="1"/>
          <p:nvPr>
            <p:ph idx="1" type="body"/>
          </p:nvPr>
        </p:nvSpPr>
        <p:spPr>
          <a:xfrm>
            <a:off x="4648200" y="2286000"/>
            <a:ext cx="3886200"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Noto Sans Symbols"/>
              <a:buChar char="▪"/>
            </a:pPr>
            <a:r>
              <a:rPr b="0" i="0" lang="en-US" sz="3200" u="none" cap="none" strike="noStrike">
                <a:solidFill>
                  <a:schemeClr val="dk1"/>
                </a:solidFill>
                <a:latin typeface="Arial"/>
                <a:ea typeface="Arial"/>
                <a:cs typeface="Arial"/>
                <a:sym typeface="Arial"/>
              </a:rPr>
              <a:t>Depending on the nature of the story and its driving news elements, a lead can focus on one or a few of the </a:t>
            </a:r>
            <a:r>
              <a:rPr b="0" i="0" lang="en-US" sz="3200" u="none" cap="none" strike="noStrike">
                <a:solidFill>
                  <a:srgbClr val="FF0000"/>
                </a:solidFill>
                <a:latin typeface="Arial"/>
                <a:ea typeface="Arial"/>
                <a:cs typeface="Arial"/>
                <a:sym typeface="Arial"/>
              </a:rPr>
              <a:t>six question words</a:t>
            </a:r>
            <a:r>
              <a:rPr b="0" i="0" lang="en-US" sz="3200" u="none" cap="none" strike="noStrike">
                <a:solidFill>
                  <a:schemeClr val="dk1"/>
                </a:solidFill>
                <a:latin typeface="Arial"/>
                <a:ea typeface="Arial"/>
                <a:cs typeface="Arial"/>
                <a:sym typeface="Arial"/>
              </a:rPr>
              <a:t>:</a:t>
            </a:r>
          </a:p>
        </p:txBody>
      </p:sp>
      <p:pic>
        <p:nvPicPr>
          <p:cNvPr id="198" name="Shape 198"/>
          <p:cNvPicPr preferRelativeResize="0"/>
          <p:nvPr/>
        </p:nvPicPr>
        <p:blipFill rotWithShape="1">
          <a:blip r:embed="rId3">
            <a:alphaModFix/>
          </a:blip>
          <a:srcRect b="0" l="0" r="0" t="0"/>
          <a:stretch/>
        </p:blipFill>
        <p:spPr>
          <a:xfrm>
            <a:off x="1143000" y="1981200"/>
            <a:ext cx="3094037" cy="4038599"/>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Effect filter="fade" transition="in">
                                      <p:cBhvr>
                                        <p:cTn dur="500"/>
                                        <p:tgtEl>
                                          <p:spTgt spid="1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204" name="Shape 204"/>
          <p:cNvSpPr txBox="1"/>
          <p:nvPr>
            <p:ph idx="1" type="body"/>
          </p:nvPr>
        </p:nvSpPr>
        <p:spPr>
          <a:xfrm>
            <a:off x="914400" y="2057400"/>
            <a:ext cx="7772400"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Noto Sans Symbols"/>
              <a:buNone/>
            </a:pPr>
            <a:r>
              <a:rPr b="1" i="0" lang="en-US" sz="2800" u="none" cap="none" strike="noStrike">
                <a:solidFill>
                  <a:schemeClr val="dk1"/>
                </a:solidFill>
                <a:latin typeface="Arial"/>
                <a:ea typeface="Arial"/>
                <a:cs typeface="Arial"/>
                <a:sym typeface="Arial"/>
              </a:rPr>
              <a:t>Hat Banning:</a:t>
            </a:r>
            <a:r>
              <a:rPr b="0" i="0" lang="en-US" sz="2800" u="none" cap="none" strike="noStrike">
                <a:solidFill>
                  <a:schemeClr val="dk1"/>
                </a:solidFill>
                <a:latin typeface="Arial"/>
                <a:ea typeface="Arial"/>
                <a:cs typeface="Arial"/>
                <a:sym typeface="Arial"/>
              </a:rPr>
              <a:t> One Story, Six Possible Leads</a:t>
            </a:r>
          </a:p>
          <a:p>
            <a:pPr indent="-342900" lvl="0" marL="342900" marR="0" rtl="0" algn="l">
              <a:lnSpc>
                <a:spcPct val="90000"/>
              </a:lnSpc>
              <a:spcBef>
                <a:spcPts val="560"/>
              </a:spcBef>
              <a:spcAft>
                <a:spcPts val="0"/>
              </a:spcAft>
              <a:buClr>
                <a:schemeClr val="dk1"/>
              </a:buClr>
              <a:buSzPct val="100000"/>
              <a:buFont typeface="Noto Sans Symbols"/>
              <a:buNone/>
            </a:pPr>
            <a:r>
              <a:t/>
            </a:r>
            <a:endParaRPr b="0" i="0" sz="2800" u="none" cap="none" strike="noStrike">
              <a:solidFill>
                <a:schemeClr val="dk1"/>
              </a:solidFill>
              <a:latin typeface="Arial"/>
              <a:ea typeface="Arial"/>
              <a:cs typeface="Arial"/>
              <a:sym typeface="Arial"/>
            </a:endParaRPr>
          </a:p>
          <a:p>
            <a:pPr indent="-342900" lvl="0" marL="342900" marR="0" rtl="0" algn="l">
              <a:lnSpc>
                <a:spcPct val="90000"/>
              </a:lnSpc>
              <a:spcBef>
                <a:spcPts val="500"/>
              </a:spcBef>
              <a:spcAft>
                <a:spcPts val="0"/>
              </a:spcAft>
              <a:buClr>
                <a:srgbClr val="FF0000"/>
              </a:buClr>
              <a:buSzPct val="100000"/>
              <a:buFont typeface="Noto Sans Symbols"/>
              <a:buChar char="▪"/>
            </a:pPr>
            <a:r>
              <a:rPr b="1" i="0" lang="en-US" sz="2500" u="none" cap="none" strike="noStrike">
                <a:solidFill>
                  <a:srgbClr val="FF0000"/>
                </a:solidFill>
                <a:latin typeface="Arial"/>
                <a:ea typeface="Arial"/>
                <a:cs typeface="Arial"/>
                <a:sym typeface="Arial"/>
              </a:rPr>
              <a:t>Who?</a:t>
            </a:r>
            <a:r>
              <a:rPr b="1" i="0" lang="en-US" sz="2500" u="none" cap="none" strike="noStrike">
                <a:solidFill>
                  <a:schemeClr val="dk1"/>
                </a:solidFill>
                <a:latin typeface="Arial"/>
                <a:ea typeface="Arial"/>
                <a:cs typeface="Arial"/>
                <a:sym typeface="Arial"/>
              </a:rPr>
              <a:t> —</a:t>
            </a:r>
            <a:r>
              <a:rPr b="0" i="0" lang="en-US" sz="2500" u="none" cap="none" strike="noStrike">
                <a:solidFill>
                  <a:schemeClr val="dk1"/>
                </a:solidFill>
                <a:latin typeface="Arial"/>
                <a:ea typeface="Arial"/>
                <a:cs typeface="Arial"/>
                <a:sym typeface="Arial"/>
              </a:rPr>
              <a:t> </a:t>
            </a:r>
            <a:r>
              <a:rPr b="1" i="0" lang="en-US" sz="2500" u="none" cap="none" strike="noStrike">
                <a:solidFill>
                  <a:srgbClr val="FF0000"/>
                </a:solidFill>
                <a:latin typeface="Arial"/>
                <a:ea typeface="Arial"/>
                <a:cs typeface="Arial"/>
                <a:sym typeface="Arial"/>
              </a:rPr>
              <a:t>The Newark Valley Board of Education</a:t>
            </a:r>
            <a:r>
              <a:rPr b="0" i="0" lang="en-US" sz="2500" u="none" cap="none" strike="noStrike">
                <a:solidFill>
                  <a:schemeClr val="dk1"/>
                </a:solidFill>
                <a:latin typeface="Arial"/>
                <a:ea typeface="Arial"/>
                <a:cs typeface="Arial"/>
                <a:sym typeface="Arial"/>
              </a:rPr>
              <a:t> members passed a resolution last night banning the wearing of hats in all school district buildings.</a:t>
            </a:r>
          </a:p>
          <a:p>
            <a:pPr indent="-342900" lvl="0" marL="342900" marR="0" rtl="0" algn="l">
              <a:lnSpc>
                <a:spcPct val="90000"/>
              </a:lnSpc>
              <a:spcBef>
                <a:spcPts val="500"/>
              </a:spcBef>
              <a:spcAft>
                <a:spcPts val="0"/>
              </a:spcAft>
              <a:buClr>
                <a:schemeClr val="dk1"/>
              </a:buClr>
              <a:buSzPct val="100000"/>
              <a:buFont typeface="Noto Sans Symbols"/>
              <a:buNone/>
            </a:pPr>
            <a:r>
              <a:t/>
            </a:r>
            <a:endParaRPr b="1" i="0" sz="2500" u="none" cap="none" strike="noStrike">
              <a:solidFill>
                <a:schemeClr val="dk1"/>
              </a:solidFill>
              <a:latin typeface="Arial"/>
              <a:ea typeface="Arial"/>
              <a:cs typeface="Arial"/>
              <a:sym typeface="Arial"/>
            </a:endParaRPr>
          </a:p>
          <a:p>
            <a:pPr indent="-342900" lvl="0" marL="342900" marR="0" rtl="0" algn="l">
              <a:lnSpc>
                <a:spcPct val="90000"/>
              </a:lnSpc>
              <a:spcBef>
                <a:spcPts val="500"/>
              </a:spcBef>
              <a:spcAft>
                <a:spcPts val="0"/>
              </a:spcAft>
              <a:buClr>
                <a:schemeClr val="accent2"/>
              </a:buClr>
              <a:buSzPct val="100000"/>
              <a:buFont typeface="Noto Sans Symbols"/>
              <a:buChar char="▪"/>
            </a:pPr>
            <a:r>
              <a:rPr b="1" i="0" lang="en-US" sz="2500" u="none" cap="none" strike="noStrike">
                <a:solidFill>
                  <a:schemeClr val="accent2"/>
                </a:solidFill>
                <a:latin typeface="Arial"/>
                <a:ea typeface="Arial"/>
                <a:cs typeface="Arial"/>
                <a:sym typeface="Arial"/>
              </a:rPr>
              <a:t>What?</a:t>
            </a:r>
            <a:r>
              <a:rPr b="1" i="0" lang="en-US" sz="2500" u="none" cap="none" strike="noStrike">
                <a:solidFill>
                  <a:schemeClr val="dk1"/>
                </a:solidFill>
                <a:latin typeface="Arial"/>
                <a:ea typeface="Arial"/>
                <a:cs typeface="Arial"/>
                <a:sym typeface="Arial"/>
              </a:rPr>
              <a:t> —</a:t>
            </a:r>
            <a:r>
              <a:rPr b="0" i="0" lang="en-US" sz="2500" u="none" cap="none" strike="noStrike">
                <a:solidFill>
                  <a:schemeClr val="dk1"/>
                </a:solidFill>
                <a:latin typeface="Arial"/>
                <a:ea typeface="Arial"/>
                <a:cs typeface="Arial"/>
                <a:sym typeface="Arial"/>
              </a:rPr>
              <a:t> </a:t>
            </a:r>
            <a:r>
              <a:rPr b="1" i="0" lang="en-US" sz="2500" u="none" cap="none" strike="noStrike">
                <a:solidFill>
                  <a:schemeClr val="accent2"/>
                </a:solidFill>
                <a:latin typeface="Arial"/>
                <a:ea typeface="Arial"/>
                <a:cs typeface="Arial"/>
                <a:sym typeface="Arial"/>
              </a:rPr>
              <a:t>Hat wearing was banned in all school district buildings</a:t>
            </a:r>
            <a:r>
              <a:rPr b="0" i="0" lang="en-US" sz="2500" u="none" cap="none" strike="noStrike">
                <a:solidFill>
                  <a:schemeClr val="dk1"/>
                </a:solidFill>
                <a:latin typeface="Arial"/>
                <a:ea typeface="Arial"/>
                <a:cs typeface="Arial"/>
                <a:sym typeface="Arial"/>
              </a:rPr>
              <a:t> last night after the Newark Valley Board of Education passed a new resolution.</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4">
                                            <p:txEl>
                                              <p:pRg end="0" st="0"/>
                                            </p:txEl>
                                          </p:spTgt>
                                        </p:tgtEl>
                                        <p:attrNameLst>
                                          <p:attrName>style.visibility</p:attrName>
                                        </p:attrNameLst>
                                      </p:cBhvr>
                                      <p:to>
                                        <p:strVal val="visible"/>
                                      </p:to>
                                    </p:set>
                                    <p:anim calcmode="lin" valueType="num">
                                      <p:cBhvr additive="base">
                                        <p:cTn dur="500"/>
                                        <p:tgtEl>
                                          <p:spTgt spid="204">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204">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4">
                                            <p:txEl>
                                              <p:pRg end="1" st="1"/>
                                            </p:txEl>
                                          </p:spTgt>
                                        </p:tgtEl>
                                        <p:attrNameLst>
                                          <p:attrName>style.visibility</p:attrName>
                                        </p:attrNameLst>
                                      </p:cBhvr>
                                      <p:to>
                                        <p:strVal val="visible"/>
                                      </p:to>
                                    </p:set>
                                    <p:anim calcmode="lin" valueType="num">
                                      <p:cBhvr additive="base">
                                        <p:cTn dur="500"/>
                                        <p:tgtEl>
                                          <p:spTgt spid="204">
                                            <p:txEl>
                                              <p:pRg end="1" st="1"/>
                                            </p:txEl>
                                          </p:spTgt>
                                        </p:tgtEl>
                                        <p:attrNameLst>
                                          <p:attrName>ppt_w</p:attrName>
                                        </p:attrNameLst>
                                      </p:cBhvr>
                                      <p:tavLst>
                                        <p:tav fmla="" tm="0">
                                          <p:val>
                                            <p:strVal val="0"/>
                                          </p:val>
                                        </p:tav>
                                        <p:tav fmla="" tm="100000">
                                          <p:val>
                                            <p:strVal val="#ppt_w"/>
                                          </p:val>
                                        </p:tav>
                                      </p:tavLst>
                                    </p:anim>
                                    <p:anim calcmode="lin" valueType="num">
                                      <p:cBhvr additive="base">
                                        <p:cTn dur="500"/>
                                        <p:tgtEl>
                                          <p:spTgt spid="204">
                                            <p:txEl>
                                              <p:pRg end="1" st="1"/>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4">
                                            <p:txEl>
                                              <p:pRg end="2" st="2"/>
                                            </p:txEl>
                                          </p:spTgt>
                                        </p:tgtEl>
                                        <p:attrNameLst>
                                          <p:attrName>style.visibility</p:attrName>
                                        </p:attrNameLst>
                                      </p:cBhvr>
                                      <p:to>
                                        <p:strVal val="visible"/>
                                      </p:to>
                                    </p:set>
                                    <p:anim calcmode="lin" valueType="num">
                                      <p:cBhvr additive="base">
                                        <p:cTn dur="500"/>
                                        <p:tgtEl>
                                          <p:spTgt spid="204">
                                            <p:txEl>
                                              <p:pRg end="2" st="2"/>
                                            </p:txEl>
                                          </p:spTgt>
                                        </p:tgtEl>
                                        <p:attrNameLst>
                                          <p:attrName>ppt_w</p:attrName>
                                        </p:attrNameLst>
                                      </p:cBhvr>
                                      <p:tavLst>
                                        <p:tav fmla="" tm="0">
                                          <p:val>
                                            <p:strVal val="0"/>
                                          </p:val>
                                        </p:tav>
                                        <p:tav fmla="" tm="100000">
                                          <p:val>
                                            <p:strVal val="#ppt_w"/>
                                          </p:val>
                                        </p:tav>
                                      </p:tavLst>
                                    </p:anim>
                                    <p:anim calcmode="lin" valueType="num">
                                      <p:cBhvr additive="base">
                                        <p:cTn dur="500"/>
                                        <p:tgtEl>
                                          <p:spTgt spid="204">
                                            <p:txEl>
                                              <p:pRg end="2" st="2"/>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4">
                                            <p:txEl>
                                              <p:pRg end="3" st="3"/>
                                            </p:txEl>
                                          </p:spTgt>
                                        </p:tgtEl>
                                        <p:attrNameLst>
                                          <p:attrName>style.visibility</p:attrName>
                                        </p:attrNameLst>
                                      </p:cBhvr>
                                      <p:to>
                                        <p:strVal val="visible"/>
                                      </p:to>
                                    </p:set>
                                    <p:anim calcmode="lin" valueType="num">
                                      <p:cBhvr additive="base">
                                        <p:cTn dur="500"/>
                                        <p:tgtEl>
                                          <p:spTgt spid="204">
                                            <p:txEl>
                                              <p:pRg end="3" st="3"/>
                                            </p:txEl>
                                          </p:spTgt>
                                        </p:tgtEl>
                                        <p:attrNameLst>
                                          <p:attrName>ppt_w</p:attrName>
                                        </p:attrNameLst>
                                      </p:cBhvr>
                                      <p:tavLst>
                                        <p:tav fmla="" tm="0">
                                          <p:val>
                                            <p:strVal val="0"/>
                                          </p:val>
                                        </p:tav>
                                        <p:tav fmla="" tm="100000">
                                          <p:val>
                                            <p:strVal val="#ppt_w"/>
                                          </p:val>
                                        </p:tav>
                                      </p:tavLst>
                                    </p:anim>
                                    <p:anim calcmode="lin" valueType="num">
                                      <p:cBhvr additive="base">
                                        <p:cTn dur="500"/>
                                        <p:tgtEl>
                                          <p:spTgt spid="204">
                                            <p:txEl>
                                              <p:pRg end="3" st="3"/>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04">
                                            <p:txEl>
                                              <p:pRg end="4" st="4"/>
                                            </p:txEl>
                                          </p:spTgt>
                                        </p:tgtEl>
                                        <p:attrNameLst>
                                          <p:attrName>style.visibility</p:attrName>
                                        </p:attrNameLst>
                                      </p:cBhvr>
                                      <p:to>
                                        <p:strVal val="visible"/>
                                      </p:to>
                                    </p:set>
                                    <p:anim calcmode="lin" valueType="num">
                                      <p:cBhvr additive="base">
                                        <p:cTn dur="500"/>
                                        <p:tgtEl>
                                          <p:spTgt spid="204">
                                            <p:txEl>
                                              <p:pRg end="4" st="4"/>
                                            </p:txEl>
                                          </p:spTgt>
                                        </p:tgtEl>
                                        <p:attrNameLst>
                                          <p:attrName>ppt_w</p:attrName>
                                        </p:attrNameLst>
                                      </p:cBhvr>
                                      <p:tavLst>
                                        <p:tav fmla="" tm="0">
                                          <p:val>
                                            <p:strVal val="0"/>
                                          </p:val>
                                        </p:tav>
                                        <p:tav fmla="" tm="100000">
                                          <p:val>
                                            <p:strVal val="#ppt_w"/>
                                          </p:val>
                                        </p:tav>
                                      </p:tavLst>
                                    </p:anim>
                                    <p:anim calcmode="lin" valueType="num">
                                      <p:cBhvr additive="base">
                                        <p:cTn dur="500"/>
                                        <p:tgtEl>
                                          <p:spTgt spid="204">
                                            <p:txEl>
                                              <p:pRg end="4" st="4"/>
                                            </p:txEl>
                                          </p:spTgt>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210" name="Shape 210"/>
          <p:cNvSpPr txBox="1"/>
          <p:nvPr>
            <p:ph idx="1" type="body"/>
          </p:nvPr>
        </p:nvSpPr>
        <p:spPr>
          <a:xfrm>
            <a:off x="914400" y="2057400"/>
            <a:ext cx="3809999" cy="3962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FF8000"/>
              </a:buClr>
              <a:buSzPct val="100000"/>
              <a:buFont typeface="Noto Sans Symbols"/>
              <a:buChar char="▪"/>
            </a:pPr>
            <a:r>
              <a:rPr b="1" i="0" lang="en-US" sz="2800" u="none" cap="none" strike="noStrike">
                <a:solidFill>
                  <a:srgbClr val="FF8000"/>
                </a:solidFill>
                <a:latin typeface="Arial"/>
                <a:ea typeface="Arial"/>
                <a:cs typeface="Arial"/>
                <a:sym typeface="Arial"/>
              </a:rPr>
              <a:t>Where?</a:t>
            </a:r>
            <a:r>
              <a:rPr b="1" i="0" lang="en-US" sz="2800" u="none" cap="none" strike="noStrike">
                <a:solidFill>
                  <a:schemeClr val="dk1"/>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 </a:t>
            </a:r>
            <a:r>
              <a:rPr b="1" i="0" lang="en-US" sz="2800" u="none" cap="none" strike="noStrike">
                <a:solidFill>
                  <a:srgbClr val="FF8000"/>
                </a:solidFill>
                <a:latin typeface="Arial"/>
                <a:ea typeface="Arial"/>
                <a:cs typeface="Arial"/>
                <a:sym typeface="Arial"/>
              </a:rPr>
              <a:t>In Newark Valley</a:t>
            </a:r>
            <a:r>
              <a:rPr b="0" i="0" lang="en-US" sz="2800" u="none" cap="none" strike="noStrike">
                <a:solidFill>
                  <a:schemeClr val="dk1"/>
                </a:solidFill>
                <a:latin typeface="Arial"/>
                <a:ea typeface="Arial"/>
                <a:cs typeface="Arial"/>
                <a:sym typeface="Arial"/>
              </a:rPr>
              <a:t> last night, the board of education passed a resolution to ban the wearing of hats in all school district buildings.</a:t>
            </a:r>
          </a:p>
        </p:txBody>
      </p:sp>
      <p:sp>
        <p:nvSpPr>
          <p:cNvPr id="211" name="Shape 211"/>
          <p:cNvSpPr txBox="1"/>
          <p:nvPr>
            <p:ph idx="1" type="body"/>
          </p:nvPr>
        </p:nvSpPr>
        <p:spPr>
          <a:xfrm>
            <a:off x="4876800" y="2057400"/>
            <a:ext cx="3809999" cy="3962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8000"/>
              </a:buClr>
              <a:buSzPct val="100000"/>
              <a:buFont typeface="Noto Sans Symbols"/>
              <a:buChar char="▪"/>
            </a:pPr>
            <a:r>
              <a:rPr b="1" i="0" lang="en-US" sz="2800" u="none" cap="none" strike="noStrike">
                <a:solidFill>
                  <a:srgbClr val="008000"/>
                </a:solidFill>
                <a:latin typeface="Arial"/>
                <a:ea typeface="Arial"/>
                <a:cs typeface="Arial"/>
                <a:sym typeface="Arial"/>
              </a:rPr>
              <a:t>When?</a:t>
            </a:r>
            <a:r>
              <a:rPr b="1" i="0" lang="en-US" sz="2800" u="none" cap="none" strike="noStrike">
                <a:solidFill>
                  <a:schemeClr val="dk1"/>
                </a:solidFill>
                <a:latin typeface="Arial"/>
                <a:ea typeface="Arial"/>
                <a:cs typeface="Arial"/>
                <a:sym typeface="Arial"/>
              </a:rPr>
              <a:t> —</a:t>
            </a:r>
            <a:r>
              <a:rPr b="0" i="0" lang="en-US" sz="2800" u="none" cap="none" strike="noStrike">
                <a:solidFill>
                  <a:schemeClr val="dk1"/>
                </a:solidFill>
                <a:latin typeface="Arial"/>
                <a:ea typeface="Arial"/>
                <a:cs typeface="Arial"/>
                <a:sym typeface="Arial"/>
              </a:rPr>
              <a:t> </a:t>
            </a:r>
            <a:r>
              <a:rPr b="1" i="0" lang="en-US" sz="2800" u="none" cap="none" strike="noStrike">
                <a:solidFill>
                  <a:srgbClr val="008000"/>
                </a:solidFill>
                <a:latin typeface="Arial"/>
                <a:ea typeface="Arial"/>
                <a:cs typeface="Arial"/>
                <a:sym typeface="Arial"/>
              </a:rPr>
              <a:t>Last night</a:t>
            </a:r>
            <a:r>
              <a:rPr b="0" i="0" lang="en-US" sz="2800" u="none" cap="none" strike="noStrike">
                <a:solidFill>
                  <a:schemeClr val="dk1"/>
                </a:solidFill>
                <a:latin typeface="Arial"/>
                <a:ea typeface="Arial"/>
                <a:cs typeface="Arial"/>
                <a:sym typeface="Arial"/>
              </a:rPr>
              <a:t>, the Newark Valley Board of Education passed a resolution banning hat wearing in all school district buildings.</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xEl>
                                              <p:pRg end="0" st="0"/>
                                            </p:txEl>
                                          </p:spTgt>
                                        </p:tgtEl>
                                        <p:attrNameLst>
                                          <p:attrName>style.visibility</p:attrName>
                                        </p:attrNameLst>
                                      </p:cBhvr>
                                      <p:to>
                                        <p:strVal val="visible"/>
                                      </p:to>
                                    </p:set>
                                    <p:animEffect filter="fade" transition="in">
                                      <p:cBhvr>
                                        <p:cTn dur="500"/>
                                        <p:tgtEl>
                                          <p:spTgt spid="2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xEl>
                                              <p:pRg end="0" st="0"/>
                                            </p:txEl>
                                          </p:spTgt>
                                        </p:tgtEl>
                                        <p:attrNameLst>
                                          <p:attrName>style.visibility</p:attrName>
                                        </p:attrNameLst>
                                      </p:cBhvr>
                                      <p:to>
                                        <p:strVal val="visible"/>
                                      </p:to>
                                    </p:set>
                                    <p:animEffect filter="fade" transition="in">
                                      <p:cBhvr>
                                        <p:cTn dur="500"/>
                                        <p:tgtEl>
                                          <p:spTgt spid="21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838200" y="533400"/>
            <a:ext cx="7848599" cy="914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400" u="none" cap="none" strike="noStrike">
                <a:solidFill>
                  <a:schemeClr val="dk2"/>
                </a:solidFill>
                <a:latin typeface="Arial"/>
                <a:ea typeface="Arial"/>
                <a:cs typeface="Arial"/>
                <a:sym typeface="Arial"/>
              </a:rPr>
              <a:t>Lead Writing</a:t>
            </a:r>
          </a:p>
        </p:txBody>
      </p:sp>
      <p:sp>
        <p:nvSpPr>
          <p:cNvPr id="217" name="Shape 217"/>
          <p:cNvSpPr txBox="1"/>
          <p:nvPr>
            <p:ph idx="1" type="body"/>
          </p:nvPr>
        </p:nvSpPr>
        <p:spPr>
          <a:xfrm>
            <a:off x="914400" y="2057400"/>
            <a:ext cx="7772400"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800040"/>
              </a:buClr>
              <a:buSzPct val="100000"/>
              <a:buFont typeface="Noto Sans Symbols"/>
              <a:buChar char="▪"/>
            </a:pPr>
            <a:r>
              <a:rPr b="1" i="0" lang="en-US" sz="2600" u="none" cap="none" strike="noStrike">
                <a:solidFill>
                  <a:srgbClr val="800040"/>
                </a:solidFill>
                <a:latin typeface="Arial"/>
                <a:ea typeface="Arial"/>
                <a:cs typeface="Arial"/>
                <a:sym typeface="Arial"/>
              </a:rPr>
              <a:t>How?</a:t>
            </a:r>
            <a:r>
              <a:rPr b="1" i="0" lang="en-US" sz="2600" u="none" cap="none" strike="noStrike">
                <a:solidFill>
                  <a:schemeClr val="dk1"/>
                </a:solidFill>
                <a:latin typeface="Arial"/>
                <a:ea typeface="Arial"/>
                <a:cs typeface="Arial"/>
                <a:sym typeface="Arial"/>
              </a:rPr>
              <a:t> —</a:t>
            </a:r>
            <a:r>
              <a:rPr b="0" i="0" lang="en-US" sz="2600" u="none" cap="none" strike="noStrike">
                <a:solidFill>
                  <a:schemeClr val="dk1"/>
                </a:solidFill>
                <a:latin typeface="Arial"/>
                <a:ea typeface="Arial"/>
                <a:cs typeface="Arial"/>
                <a:sym typeface="Arial"/>
              </a:rPr>
              <a:t> </a:t>
            </a:r>
            <a:r>
              <a:rPr b="1" i="0" lang="en-US" sz="2600" u="none" cap="none" strike="noStrike">
                <a:solidFill>
                  <a:srgbClr val="800040"/>
                </a:solidFill>
                <a:latin typeface="Arial"/>
                <a:ea typeface="Arial"/>
                <a:cs typeface="Arial"/>
                <a:sym typeface="Arial"/>
              </a:rPr>
              <a:t>By a 6-1 margin</a:t>
            </a:r>
            <a:r>
              <a:rPr b="0" i="0" lang="en-US" sz="2600" u="none" cap="none" strike="noStrike">
                <a:solidFill>
                  <a:schemeClr val="dk1"/>
                </a:solidFill>
                <a:latin typeface="Arial"/>
                <a:ea typeface="Arial"/>
                <a:cs typeface="Arial"/>
                <a:sym typeface="Arial"/>
              </a:rPr>
              <a:t> last night, the Newark Valley Board of Education passed a resolution banning hat wearing in all school district buildings.</a:t>
            </a:r>
          </a:p>
          <a:p>
            <a:pPr indent="-342900" lvl="0" marL="342900" marR="0" rtl="0" algn="l">
              <a:lnSpc>
                <a:spcPct val="90000"/>
              </a:lnSpc>
              <a:spcBef>
                <a:spcPts val="520"/>
              </a:spcBef>
              <a:spcAft>
                <a:spcPts val="0"/>
              </a:spcAft>
              <a:buClr>
                <a:schemeClr val="dk1"/>
              </a:buClr>
              <a:buSzPct val="100000"/>
              <a:buFont typeface="Noto Sans Symbols"/>
              <a:buNone/>
            </a:pPr>
            <a:r>
              <a:t/>
            </a:r>
            <a:endParaRPr b="1" i="0" sz="2600" u="none" cap="none" strike="noStrike">
              <a:solidFill>
                <a:schemeClr val="dk1"/>
              </a:solidFill>
              <a:latin typeface="Arial"/>
              <a:ea typeface="Arial"/>
              <a:cs typeface="Arial"/>
              <a:sym typeface="Arial"/>
            </a:endParaRPr>
          </a:p>
          <a:p>
            <a:pPr indent="-342900" lvl="0" marL="342900" marR="0" rtl="0" algn="l">
              <a:lnSpc>
                <a:spcPct val="90000"/>
              </a:lnSpc>
              <a:spcBef>
                <a:spcPts val="520"/>
              </a:spcBef>
              <a:spcAft>
                <a:spcPts val="0"/>
              </a:spcAft>
              <a:buClr>
                <a:srgbClr val="804000"/>
              </a:buClr>
              <a:buSzPct val="100000"/>
              <a:buFont typeface="Noto Sans Symbols"/>
              <a:buChar char="▪"/>
            </a:pPr>
            <a:r>
              <a:rPr b="1" i="0" lang="en-US" sz="2600" u="none" cap="none" strike="noStrike">
                <a:solidFill>
                  <a:srgbClr val="804000"/>
                </a:solidFill>
                <a:latin typeface="Arial"/>
                <a:ea typeface="Arial"/>
                <a:cs typeface="Arial"/>
                <a:sym typeface="Arial"/>
              </a:rPr>
              <a:t>Why?</a:t>
            </a:r>
            <a:r>
              <a:rPr b="1" i="0" lang="en-US" sz="2600" u="none" cap="none" strike="noStrike">
                <a:solidFill>
                  <a:schemeClr val="dk1"/>
                </a:solidFill>
                <a:latin typeface="Arial"/>
                <a:ea typeface="Arial"/>
                <a:cs typeface="Arial"/>
                <a:sym typeface="Arial"/>
              </a:rPr>
              <a:t> —</a:t>
            </a:r>
            <a:r>
              <a:rPr b="0" i="0" lang="en-US" sz="2600" u="none" cap="none" strike="noStrike">
                <a:solidFill>
                  <a:schemeClr val="dk1"/>
                </a:solidFill>
                <a:latin typeface="Arial"/>
                <a:ea typeface="Arial"/>
                <a:cs typeface="Arial"/>
                <a:sym typeface="Arial"/>
              </a:rPr>
              <a:t> </a:t>
            </a:r>
            <a:r>
              <a:rPr b="1" i="0" lang="en-US" sz="2600" u="none" cap="none" strike="noStrike">
                <a:solidFill>
                  <a:srgbClr val="804000"/>
                </a:solidFill>
                <a:latin typeface="Arial"/>
                <a:ea typeface="Arial"/>
                <a:cs typeface="Arial"/>
                <a:sym typeface="Arial"/>
              </a:rPr>
              <a:t>Citing a pattern of early-onset baldness in Newark Valley teenagers</a:t>
            </a:r>
            <a:r>
              <a:rPr b="0" i="0" lang="en-US" sz="2600" u="none" cap="none" strike="noStrike">
                <a:solidFill>
                  <a:schemeClr val="dk1"/>
                </a:solidFill>
                <a:latin typeface="Arial"/>
                <a:ea typeface="Arial"/>
                <a:cs typeface="Arial"/>
                <a:sym typeface="Arial"/>
              </a:rPr>
              <a:t>, the board of education last night passed a resolution that restricts hat wearing in all school district buildings.</a:t>
            </a:r>
          </a:p>
        </p:txBody>
      </p:sp>
      <p:sp>
        <p:nvSpPr>
          <p:cNvPr id="218" name="Shape 218"/>
          <p:cNvSpPr txBox="1"/>
          <p:nvPr/>
        </p:nvSpPr>
        <p:spPr>
          <a:xfrm>
            <a:off x="1219200" y="6172200"/>
            <a:ext cx="5867400" cy="3968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imes New Roman"/>
              <a:buNone/>
            </a:pPr>
            <a:r>
              <a:rPr b="0" i="0" lang="en-US" sz="2000" u="sng">
                <a:solidFill>
                  <a:schemeClr val="hlink"/>
                </a:solidFill>
                <a:latin typeface="Times New Roman"/>
                <a:ea typeface="Times New Roman"/>
                <a:cs typeface="Times New Roman"/>
                <a:sym typeface="Times New Roman"/>
                <a:hlinkClick r:id="rId3"/>
              </a:rPr>
              <a:t>Pressconnects.com</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5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5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5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DA">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00FF"/>
      </a:hlink>
      <a:folHlink>
        <a:srgbClr val="00FF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PDA">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00FF"/>
      </a:hlink>
      <a:folHlink>
        <a:srgbClr val="00FF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